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28" r:id="rId24"/>
    <p:sldMasterId id="2147483729" r:id="rId26"/>
  </p:sldMasterIdLst>
  <p:notesMasterIdLst>
    <p:notesMasterId r:id="rId28"/>
  </p:notesMasterIdLst>
  <p:sldIdLst>
    <p:sldId id="256" r:id="rId30"/>
    <p:sldId id="257" r:id="rId31"/>
    <p:sldId id="258" r:id="rId32"/>
    <p:sldId id="279" r:id="rId33"/>
    <p:sldId id="260" r:id="rId34"/>
    <p:sldId id="261" r:id="rId35"/>
    <p:sldId id="262" r:id="rId36"/>
    <p:sldId id="275" r:id="rId37"/>
    <p:sldId id="276" r:id="rId39"/>
    <p:sldId id="277" r:id="rId40"/>
    <p:sldId id="278" r:id="rId41"/>
    <p:sldId id="284" r:id="rId42"/>
    <p:sldId id="285" r:id="rId43"/>
    <p:sldId id="286" r:id="rId44"/>
    <p:sldId id="287" r:id="rId45"/>
    <p:sldId id="288" r:id="rId46"/>
    <p:sldId id="280" r:id="rId47"/>
    <p:sldId id="289" r:id="rId48"/>
    <p:sldId id="290" r:id="rId49"/>
    <p:sldId id="291" r:id="rId50"/>
    <p:sldId id="281" r:id="rId51"/>
    <p:sldId id="292" r:id="rId52"/>
    <p:sldId id="293" r:id="rId53"/>
    <p:sldId id="295" r:id="rId54"/>
    <p:sldId id="296" r:id="rId55"/>
    <p:sldId id="294" r:id="rId56"/>
    <p:sldId id="299" r:id="rId57"/>
    <p:sldId id="298" r:id="rId58"/>
    <p:sldId id="282" r:id="rId59"/>
    <p:sldId id="300" r:id="rId60"/>
    <p:sldId id="283" r:id="rId6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EEEEE"/>
    <a:srgbClr val="003EA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774" autoAdjust="0"/>
  </p:normalViewPr>
  <p:slideViewPr>
    <p:cSldViewPr snapToGrid="1" snapToObjects="1">
      <p:cViewPr>
        <p:scale>
          <a:sx n="66" d="100"/>
          <a:sy n="66" d="100"/>
        </p:scale>
        <p:origin x="276" y="45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notesMaster" Target="notesMasters/notesMaster1.xml"></Relationship><Relationship Id="rId30" Type="http://schemas.openxmlformats.org/officeDocument/2006/relationships/slide" Target="slides/slide1.xml"></Relationship><Relationship Id="rId31" Type="http://schemas.openxmlformats.org/officeDocument/2006/relationships/slide" Target="slides/slide2.xml"></Relationship><Relationship Id="rId32" Type="http://schemas.openxmlformats.org/officeDocument/2006/relationships/slide" Target="slides/slide3.xml"></Relationship><Relationship Id="rId33" Type="http://schemas.openxmlformats.org/officeDocument/2006/relationships/slide" Target="slides/slide4.xml"></Relationship><Relationship Id="rId34" Type="http://schemas.openxmlformats.org/officeDocument/2006/relationships/slide" Target="slides/slide5.xml"></Relationship><Relationship Id="rId35" Type="http://schemas.openxmlformats.org/officeDocument/2006/relationships/slide" Target="slides/slide6.xml"></Relationship><Relationship Id="rId36" Type="http://schemas.openxmlformats.org/officeDocument/2006/relationships/slide" Target="slides/slide7.xml"></Relationship><Relationship Id="rId37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slide" Target="slides/slide11.xml"></Relationship><Relationship Id="rId42" Type="http://schemas.openxmlformats.org/officeDocument/2006/relationships/slide" Target="slides/slide12.xml"></Relationship><Relationship Id="rId43" Type="http://schemas.openxmlformats.org/officeDocument/2006/relationships/slide" Target="slides/slide13.xml"></Relationship><Relationship Id="rId44" Type="http://schemas.openxmlformats.org/officeDocument/2006/relationships/slide" Target="slides/slide14.xml"></Relationship><Relationship Id="rId45" Type="http://schemas.openxmlformats.org/officeDocument/2006/relationships/slide" Target="slides/slide15.xml"></Relationship><Relationship Id="rId46" Type="http://schemas.openxmlformats.org/officeDocument/2006/relationships/slide" Target="slides/slide16.xml"></Relationship><Relationship Id="rId47" Type="http://schemas.openxmlformats.org/officeDocument/2006/relationships/slide" Target="slides/slide17.xml"></Relationship><Relationship Id="rId48" Type="http://schemas.openxmlformats.org/officeDocument/2006/relationships/slide" Target="slides/slide18.xml"></Relationship><Relationship Id="rId49" Type="http://schemas.openxmlformats.org/officeDocument/2006/relationships/slide" Target="slides/slide19.xml"></Relationship><Relationship Id="rId50" Type="http://schemas.openxmlformats.org/officeDocument/2006/relationships/slide" Target="slides/slide20.xml"></Relationship><Relationship Id="rId51" Type="http://schemas.openxmlformats.org/officeDocument/2006/relationships/slide" Target="slides/slide21.xml"></Relationship><Relationship Id="rId52" Type="http://schemas.openxmlformats.org/officeDocument/2006/relationships/slide" Target="slides/slide22.xml"></Relationship><Relationship Id="rId53" Type="http://schemas.openxmlformats.org/officeDocument/2006/relationships/slide" Target="slides/slide23.xml"></Relationship><Relationship Id="rId54" Type="http://schemas.openxmlformats.org/officeDocument/2006/relationships/slide" Target="slides/slide24.xml"></Relationship><Relationship Id="rId55" Type="http://schemas.openxmlformats.org/officeDocument/2006/relationships/slide" Target="slides/slide25.xml"></Relationship><Relationship Id="rId56" Type="http://schemas.openxmlformats.org/officeDocument/2006/relationships/slide" Target="slides/slide26.xml"></Relationship><Relationship Id="rId57" Type="http://schemas.openxmlformats.org/officeDocument/2006/relationships/slide" Target="slides/slide27.xml"></Relationship><Relationship Id="rId58" Type="http://schemas.openxmlformats.org/officeDocument/2006/relationships/slide" Target="slides/slide28.xml"></Relationship><Relationship Id="rId59" Type="http://schemas.openxmlformats.org/officeDocument/2006/relationships/slide" Target="slides/slide29.xml"></Relationship><Relationship Id="rId60" Type="http://schemas.openxmlformats.org/officeDocument/2006/relationships/slide" Target="slides/slide30.xml"></Relationship><Relationship Id="rId61" Type="http://schemas.openxmlformats.org/officeDocument/2006/relationships/slide" Target="slides/slide31.xml"></Relationship><Relationship Id="rId63" Type="http://schemas.openxmlformats.org/officeDocument/2006/relationships/viewProps" Target="viewProps.xml"></Relationship><Relationship Id="rId64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28731-3847-46FE-A5D7-1DBB77F0D798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B578-C258-4121-851C-76FF493C6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34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6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7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 rot="0">
            <a:off x="685800" y="2130425"/>
            <a:ext cx="77730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 rot="0">
            <a:off x="1371600" y="3886200"/>
            <a:ext cx="64014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vl="1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722630" y="4406900"/>
            <a:ext cx="77730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722630" y="2907030"/>
            <a:ext cx="77730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457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vl="1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4648200" y="1600200"/>
            <a:ext cx="4039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vl="1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457200" y="1535430"/>
            <a:ext cx="404114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obj"/>
          </p:nvPr>
        </p:nvSpPr>
        <p:spPr>
          <a:xfrm rot="0">
            <a:off x="457200" y="2174875"/>
            <a:ext cx="404114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vl="1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 rot="0">
            <a:off x="4645025" y="1535430"/>
            <a:ext cx="404241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obj"/>
          </p:nvPr>
        </p:nvSpPr>
        <p:spPr>
          <a:xfrm rot="0">
            <a:off x="4645025" y="2174875"/>
            <a:ext cx="4042410" cy="39522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vl="1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457200" y="273050"/>
            <a:ext cx="300926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obj"/>
          </p:nvPr>
        </p:nvSpPr>
        <p:spPr>
          <a:xfrm rot="0">
            <a:off x="3575050" y="273050"/>
            <a:ext cx="5112385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vl="1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457200" y="1435100"/>
            <a:ext cx="300926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1792605" y="4800600"/>
            <a:ext cx="54870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 rot="0">
            <a:off x="1792605" y="612775"/>
            <a:ext cx="5487035" cy="4115435"/>
          </a:xfrm>
          <a:prstGeom prst="rect"/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 rot="0">
            <a:off x="1792605" y="5367655"/>
            <a:ext cx="54870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vl="1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 rot="0">
            <a:off x="6629400" y="274955"/>
            <a:ext cx="205803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 rot="0">
            <a:off x="457200" y="274955"/>
            <a:ext cx="602043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vl="1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 rot="0">
            <a:off x="457200" y="274955"/>
            <a:ext cx="82302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 rot="0">
            <a:off x="457200" y="1600200"/>
            <a:ext cx="82302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vl="1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vl="2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vl="3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vl="4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 rot="0">
            <a:off x="457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4/2/2024</a:t>
            </a:fld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 rot="0">
            <a:off x="3124200" y="6356350"/>
            <a:ext cx="2896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 rot="0">
            <a:off x="6553200" y="6356350"/>
            <a:ext cx="21342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8" Type="http://schemas.openxmlformats.org/officeDocument/2006/relationships/image" Target="../media/image7.svg"></Relationship><Relationship Id="rId3" Type="http://schemas.openxmlformats.org/officeDocument/2006/relationships/image" Target="../media/image2.png"></Relationship><Relationship Id="rId7" Type="http://schemas.openxmlformats.org/officeDocument/2006/relationships/image" Target="../media/image4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5.svg"></Relationship><Relationship Id="rId11" Type="http://schemas.openxmlformats.org/officeDocument/2006/relationships/image" Target="../media/image6.png"></Relationship><Relationship Id="rId5" Type="http://schemas.openxmlformats.org/officeDocument/2006/relationships/image" Target="../media/image3.png"></Relationship><Relationship Id="rId10" Type="http://schemas.openxmlformats.org/officeDocument/2006/relationships/image" Target="../media/image9.svg"></Relationship><Relationship Id="rId4" Type="http://schemas.openxmlformats.org/officeDocument/2006/relationships/image" Target="../media/image3.svg"></Relationship><Relationship Id="rId9" Type="http://schemas.openxmlformats.org/officeDocument/2006/relationships/image" Target="../media/image5.png"></Relationship><Relationship Id="rId12" Type="http://schemas.openxmlformats.org/officeDocument/2006/relationships/slideLayout" Target="../slideLayouts/slideLayout7.xml"></Relationship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53.png"></Relationship><Relationship Id="rId2" Type="http://schemas.openxmlformats.org/officeDocument/2006/relationships/image" Target="../media/image1.png"></Relationship><Relationship Id="rId5" Type="http://schemas.openxmlformats.org/officeDocument/2006/relationships/image" Target="../media/image55.png"></Relationship><Relationship Id="rId4" Type="http://schemas.openxmlformats.org/officeDocument/2006/relationships/image" Target="../media/image54.png"></Relationship><Relationship Id="rId6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7" Type="http://schemas.openxmlformats.org/officeDocument/2006/relationships/image" Target="../media/image7.svg"></Relationship><Relationship Id="rId2" Type="http://schemas.openxmlformats.org/officeDocument/2006/relationships/image" Target="../media/image1.png"></Relationship><Relationship Id="rId9" Type="http://schemas.openxmlformats.org/officeDocument/2006/relationships/image" Target="../media/fImage1739966341.png"></Relationship><Relationship Id="rId10" Type="http://schemas.openxmlformats.org/officeDocument/2006/relationships/image" Target="../media/fImage1033086648467.png"></Relationship><Relationship Id="rId1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7" Type="http://schemas.openxmlformats.org/officeDocument/2006/relationships/image" Target="../media/image7.svg"></Relationship><Relationship Id="rId2" Type="http://schemas.openxmlformats.org/officeDocument/2006/relationships/image" Target="../media/image1.png"></Relationship><Relationship Id="rId9" Type="http://schemas.openxmlformats.org/officeDocument/2006/relationships/image" Target="../media/fImage172346676334.png"></Relationship><Relationship Id="rId10" Type="http://schemas.openxmlformats.org/officeDocument/2006/relationships/image" Target="../media/fImage1200226686500.png"></Relationship><Relationship Id="rId11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fImage249397889169.png"></Relationship><Relationship Id="rId5" Type="http://schemas.openxmlformats.org/officeDocument/2006/relationships/image" Target="../media/fImage358407895724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7" Type="http://schemas.openxmlformats.org/officeDocument/2006/relationships/image" Target="../media/image58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.svg"></Relationship><Relationship Id="rId14" Type="http://schemas.openxmlformats.org/officeDocument/2006/relationships/image" Target="../media/image24.svg"></Relationship><Relationship Id="rId15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fImage480608321478.png"></Relationship><Relationship Id="rId4" Type="http://schemas.openxmlformats.org/officeDocument/2006/relationships/image" Target="../media/fImage458918339358.png"></Relationship><Relationship Id="rId5" Type="http://schemas.openxmlformats.org/officeDocument/2006/relationships/image" Target="../media/fImage470808346962.png"></Relationship><Relationship Id="rId6" Type="http://schemas.openxmlformats.org/officeDocument/2006/relationships/image" Target="../media/fImage481038404464.png"></Relationship><Relationship Id="rId7" Type="http://schemas.openxmlformats.org/officeDocument/2006/relationships/image" Target="../media/fImage473438415705.png"></Relationship><Relationship Id="rId8" Type="http://schemas.openxmlformats.org/officeDocument/2006/relationships/image" Target="../media/fImage514358428145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fImage427208613281.png"></Relationship><Relationship Id="rId4" Type="http://schemas.openxmlformats.org/officeDocument/2006/relationships/image" Target="../media/fImage423688626827.png"></Relationship><Relationship Id="rId5" Type="http://schemas.openxmlformats.org/officeDocument/2006/relationships/image" Target="../media/fImage496218639961.png"></Relationship><Relationship Id="rId6" Type="http://schemas.openxmlformats.org/officeDocument/2006/relationships/image" Target="../media/fImage40621864491.png"></Relationship></Relationships>
</file>

<file path=ppt/slides/_rels/slide2.xml.rels><?xml version="1.0" encoding="UTF-8"?>
<Relationships xmlns="http://schemas.openxmlformats.org/package/2006/relationships"><Relationship Id="rId8" Type="http://schemas.openxmlformats.org/officeDocument/2006/relationships/image" Target="../media/image7.svg"></Relationship><Relationship Id="rId3" Type="http://schemas.openxmlformats.org/officeDocument/2006/relationships/image" Target="../media/image7.png"></Relationship><Relationship Id="rId7" Type="http://schemas.openxmlformats.org/officeDocument/2006/relationships/image" Target="../media/image4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14.sv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12.svg"></Relationship><Relationship Id="rId9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/Relationships>
</file>

<file path=ppt/slides/_rels/slide21.xml.rels><?xml version="1.0" encoding="UTF-8"?>
<Relationships xmlns="http://schemas.openxmlformats.org/package/2006/relationships"><Relationship Id="rId18" Type="http://schemas.openxmlformats.org/officeDocument/2006/relationships/image" Target="../media/image28.svg"></Relationship><Relationship Id="rId3" Type="http://schemas.openxmlformats.org/officeDocument/2006/relationships/image" Target="../media/image4.png"></Relationship><Relationship Id="rId7" Type="http://schemas.openxmlformats.org/officeDocument/2006/relationships/image" Target="../media/image59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.svg"></Relationship><Relationship Id="rId19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fImage1298559292995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fImage3109899381942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fImage723969574827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fImage912609765436.png"></Relationship><Relationship Id="rId5" Type="http://schemas.openxmlformats.org/officeDocument/2006/relationships/image" Target="../media/fImage762589772391.pn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fImage2974429504604.pn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fImage7577389873902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fImage4777978153.png"></Relationship><Relationship Id="rId5" Type="http://schemas.openxmlformats.org/officeDocument/2006/relationships/image" Target="../media/fImage26003979292.png"></Relationship></Relationships>
</file>

<file path=ppt/slides/_rels/slide29.xml.rels><?xml version="1.0" encoding="UTF-8"?>
<Relationships xmlns="http://schemas.openxmlformats.org/package/2006/relationships"><Relationship Id="rId8" Type="http://schemas.openxmlformats.org/officeDocument/2006/relationships/image" Target="../media/image16.svg"></Relationship><Relationship Id="rId3" Type="http://schemas.openxmlformats.org/officeDocument/2006/relationships/image" Target="../media/image4.png"></Relationship><Relationship Id="rId7" Type="http://schemas.openxmlformats.org/officeDocument/2006/relationships/image" Target="../media/image14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.svg"></Relationship><Relationship Id="rId9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8" Type="http://schemas.openxmlformats.org/officeDocument/2006/relationships/image" Target="../media/image18.svg"></Relationship><Relationship Id="rId3" Type="http://schemas.openxmlformats.org/officeDocument/2006/relationships/image" Target="../media/image1.png"></Relationship><Relationship Id="rId7" Type="http://schemas.openxmlformats.org/officeDocument/2006/relationships/image" Target="../media/image9.png"></Relationship><Relationship Id="rId2" Type="http://schemas.openxmlformats.org/officeDocument/2006/relationships/notesSlide" Target="../notesSlides/notesSlide3.xml"></Relationship><Relationship Id="rId6" Type="http://schemas.openxmlformats.org/officeDocument/2006/relationships/image" Target="../media/image7.svg"></Relationship><Relationship Id="rId4" Type="http://schemas.openxmlformats.org/officeDocument/2006/relationships/image" Target="../media/image4.png"></Relationship><Relationship Id="rId9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.xml"></Relationship><Relationship Id="rId2" Type="http://schemas.openxmlformats.org/officeDocument/2006/relationships/image" Target="../media/fImage3457010522382.png"></Relationship><Relationship Id="rId3" Type="http://schemas.openxmlformats.org/officeDocument/2006/relationships/image" Target="../media/fImage4347610737421.png"></Relationship><Relationship Id="rId4" Type="http://schemas.openxmlformats.org/officeDocument/2006/relationships/image" Target="../media/fImage640210888716.png"></Relationship><Relationship Id="rId5" Type="http://schemas.openxmlformats.org/officeDocument/2006/relationships/image" Target="../media/fImage1992010899718.png"></Relationship><Relationship Id="rId6" Type="http://schemas.openxmlformats.org/officeDocument/2006/relationships/image" Target="../media/fImage2075010919895.png"></Relationship><Relationship Id="rId7" Type="http://schemas.openxmlformats.org/officeDocument/2006/relationships/image" Target="../media/fImage1960110945447.png"></Relationship></Relationships>
</file>

<file path=ppt/slides/_rels/slide31.xml.rels><?xml version="1.0" encoding="UTF-8"?>
<Relationships xmlns="http://schemas.openxmlformats.org/package/2006/relationships"><Relationship Id="rId8" Type="http://schemas.openxmlformats.org/officeDocument/2006/relationships/image" Target="../media/image16.svg"></Relationship><Relationship Id="rId3" Type="http://schemas.openxmlformats.org/officeDocument/2006/relationships/image" Target="../media/image4.png"></Relationship><Relationship Id="rId7" Type="http://schemas.openxmlformats.org/officeDocument/2006/relationships/image" Target="../media/image14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.svg"></Relationship><Relationship Id="rId9" Type="http://schemas.openxmlformats.org/officeDocument/2006/relationships/image" Target="../media/image84.png"></Relationship><Relationship Id="rId10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13.pn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Relationship Id="rId7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8" Type="http://schemas.openxmlformats.org/officeDocument/2006/relationships/image" Target="../media/image16.png"></Relationship><Relationship Id="rId13" Type="http://schemas.openxmlformats.org/officeDocument/2006/relationships/image" Target="../media/image21.png"></Relationship><Relationship Id="rId18" Type="http://schemas.openxmlformats.org/officeDocument/2006/relationships/image" Target="../media/image26.png"></Relationship><Relationship Id="rId26" Type="http://schemas.openxmlformats.org/officeDocument/2006/relationships/image" Target="../media/image34.png"></Relationship><Relationship Id="rId3" Type="http://schemas.openxmlformats.org/officeDocument/2006/relationships/image" Target="../media/image14.png"></Relationship><Relationship Id="rId21" Type="http://schemas.openxmlformats.org/officeDocument/2006/relationships/image" Target="../media/image29.png"></Relationship><Relationship Id="rId7" Type="http://schemas.openxmlformats.org/officeDocument/2006/relationships/image" Target="../media/image15.png"></Relationship><Relationship Id="rId12" Type="http://schemas.openxmlformats.org/officeDocument/2006/relationships/image" Target="../media/image20.png"></Relationship><Relationship Id="rId17" Type="http://schemas.openxmlformats.org/officeDocument/2006/relationships/image" Target="../media/image25.png"></Relationship><Relationship Id="rId25" Type="http://schemas.openxmlformats.org/officeDocument/2006/relationships/image" Target="../media/image33.png"></Relationship><Relationship Id="rId2" Type="http://schemas.openxmlformats.org/officeDocument/2006/relationships/image" Target="../media/image1.png"></Relationship><Relationship Id="rId16" Type="http://schemas.openxmlformats.org/officeDocument/2006/relationships/image" Target="../media/image24.png"></Relationship><Relationship Id="rId20" Type="http://schemas.openxmlformats.org/officeDocument/2006/relationships/image" Target="../media/image28.png"></Relationship><Relationship Id="rId6" Type="http://schemas.openxmlformats.org/officeDocument/2006/relationships/image" Target="../media/image7.svg"></Relationship><Relationship Id="rId11" Type="http://schemas.openxmlformats.org/officeDocument/2006/relationships/image" Target="../media/image19.png"></Relationship><Relationship Id="rId24" Type="http://schemas.openxmlformats.org/officeDocument/2006/relationships/image" Target="../media/image32.png"></Relationship><Relationship Id="rId5" Type="http://schemas.openxmlformats.org/officeDocument/2006/relationships/image" Target="../media/image4.png"></Relationship><Relationship Id="rId15" Type="http://schemas.openxmlformats.org/officeDocument/2006/relationships/image" Target="../media/image23.png"></Relationship><Relationship Id="rId23" Type="http://schemas.openxmlformats.org/officeDocument/2006/relationships/image" Target="../media/image31.png"></Relationship><Relationship Id="rId28" Type="http://schemas.openxmlformats.org/officeDocument/2006/relationships/image" Target="../media/image36.png"></Relationship><Relationship Id="rId10" Type="http://schemas.openxmlformats.org/officeDocument/2006/relationships/image" Target="../media/image18.png"></Relationship><Relationship Id="rId19" Type="http://schemas.openxmlformats.org/officeDocument/2006/relationships/image" Target="../media/image27.png"></Relationship><Relationship Id="rId4" Type="http://schemas.openxmlformats.org/officeDocument/2006/relationships/image" Target="../media/image16.svg"></Relationship><Relationship Id="rId9" Type="http://schemas.openxmlformats.org/officeDocument/2006/relationships/image" Target="../media/image17.png"></Relationship><Relationship Id="rId14" Type="http://schemas.openxmlformats.org/officeDocument/2006/relationships/image" Target="../media/image22.png"></Relationship><Relationship Id="rId22" Type="http://schemas.openxmlformats.org/officeDocument/2006/relationships/image" Target="../media/image30.png"></Relationship><Relationship Id="rId27" Type="http://schemas.openxmlformats.org/officeDocument/2006/relationships/image" Target="../media/image35.png"></Relationship><Relationship Id="rId29" Type="http://schemas.openxmlformats.org/officeDocument/2006/relationships/slideLayout" Target="../slideLayouts/slideLayout7.xml"></Relationship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7.xml.rels><?xml version="1.0" encoding="UTF-8"?>
<Relationships xmlns="http://schemas.openxmlformats.org/package/2006/relationships"><Relationship Id="rId8" Type="http://schemas.openxmlformats.org/officeDocument/2006/relationships/image" Target="../media/image39.png"></Relationship><Relationship Id="rId13" Type="http://schemas.openxmlformats.org/officeDocument/2006/relationships/image" Target="../media/image18.png"></Relationship><Relationship Id="rId3" Type="http://schemas.openxmlformats.org/officeDocument/2006/relationships/image" Target="../media/image26.png"></Relationship><Relationship Id="rId7" Type="http://schemas.openxmlformats.org/officeDocument/2006/relationships/image" Target="../media/image35.png"></Relationship><Relationship Id="rId12" Type="http://schemas.openxmlformats.org/officeDocument/2006/relationships/image" Target="../media/image17.png"></Relationship><Relationship Id="rId17" Type="http://schemas.openxmlformats.org/officeDocument/2006/relationships/image" Target="../media/image16.png"></Relationship><Relationship Id="rId2" Type="http://schemas.openxmlformats.org/officeDocument/2006/relationships/image" Target="../media/image1.png"></Relationship><Relationship Id="rId16" Type="http://schemas.openxmlformats.org/officeDocument/2006/relationships/image" Target="../media/image36.png"></Relationship><Relationship Id="rId6" Type="http://schemas.openxmlformats.org/officeDocument/2006/relationships/image" Target="../media/image28.png"></Relationship><Relationship Id="rId11" Type="http://schemas.openxmlformats.org/officeDocument/2006/relationships/image" Target="../media/image42.png"></Relationship><Relationship Id="rId5" Type="http://schemas.openxmlformats.org/officeDocument/2006/relationships/image" Target="../media/image27.png"></Relationship><Relationship Id="rId15" Type="http://schemas.openxmlformats.org/officeDocument/2006/relationships/image" Target="../media/image31.png"></Relationship><Relationship Id="rId10" Type="http://schemas.openxmlformats.org/officeDocument/2006/relationships/image" Target="../media/image41.png"></Relationship><Relationship Id="rId4" Type="http://schemas.openxmlformats.org/officeDocument/2006/relationships/image" Target="../media/image38.png"></Relationship><Relationship Id="rId9" Type="http://schemas.openxmlformats.org/officeDocument/2006/relationships/image" Target="../media/image40.png"></Relationship><Relationship Id="rId14" Type="http://schemas.openxmlformats.org/officeDocument/2006/relationships/image" Target="../media/image30.png"></Relationship><Relationship Id="rId18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8" Type="http://schemas.openxmlformats.org/officeDocument/2006/relationships/image" Target="../media/image20.svg"></Relationship><Relationship Id="rId3" Type="http://schemas.openxmlformats.org/officeDocument/2006/relationships/image" Target="../media/image1.png"></Relationship><Relationship Id="rId7" Type="http://schemas.openxmlformats.org/officeDocument/2006/relationships/image" Target="../media/image43.png"></Relationship><Relationship Id="rId12" Type="http://schemas.openxmlformats.org/officeDocument/2006/relationships/image" Target="../media/image22.sv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7.xml"></Relationship><Relationship Id="rId6" Type="http://schemas.openxmlformats.org/officeDocument/2006/relationships/image" Target="../media/image7.svg"></Relationship><Relationship Id="rId4" Type="http://schemas.openxmlformats.org/officeDocument/2006/relationships/image" Target="../media/image4.png"></Relationship><Relationship Id="rId9" Type="http://schemas.openxmlformats.org/officeDocument/2006/relationships/image" Target="../media/image44.png"></Relationship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16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1315720"/>
            <a:ext cx="9009380" cy="6082665"/>
            <a:chOff x="905510" y="1315720"/>
            <a:chExt cx="9009380" cy="6082665"/>
          </a:xfrm>
        </p:grpSpPr>
        <p:sp>
          <p:nvSpPr>
            <p:cNvPr id="4" name="Freeform 4"/>
            <p:cNvSpPr/>
            <p:nvPr/>
          </p:nvSpPr>
          <p:spPr>
            <a:xfrm>
              <a:off x="905510" y="1315720"/>
              <a:ext cx="9009380" cy="6082665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5825" y="8872220"/>
            <a:ext cx="6662420" cy="1610995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690" y="-196215"/>
            <a:ext cx="5652770" cy="1367155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60965" y="1315720"/>
            <a:ext cx="7087235" cy="7701915"/>
            <a:chOff x="10260965" y="1315720"/>
            <a:chExt cx="7087235" cy="7701915"/>
          </a:xfrm>
        </p:grpSpPr>
        <p:sp>
          <p:nvSpPr>
            <p:cNvPr id="8" name="Freeform 8"/>
            <p:cNvSpPr/>
            <p:nvPr/>
          </p:nvSpPr>
          <p:spPr>
            <a:xfrm>
              <a:off x="10260965" y="1315720"/>
              <a:ext cx="7087235" cy="7701915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692130" y="4401820"/>
            <a:ext cx="6225540" cy="3893820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0425" y="300164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1174095" y="3499485"/>
            <a:ext cx="321945" cy="461645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90475" y="1991360"/>
            <a:ext cx="2228850" cy="1815465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7095" y="8090535"/>
            <a:ext cx="3543935" cy="927100"/>
            <a:chOff x="887095" y="8090535"/>
            <a:chExt cx="3543935" cy="927100"/>
          </a:xfrm>
        </p:grpSpPr>
        <p:grpSp>
          <p:nvGrpSpPr>
            <p:cNvPr id="14" name="Group 14"/>
            <p:cNvGrpSpPr/>
            <p:nvPr/>
          </p:nvGrpSpPr>
          <p:grpSpPr>
            <a:xfrm>
              <a:off x="887095" y="8090535"/>
              <a:ext cx="3543935" cy="927100"/>
              <a:chOff x="887095" y="8090535"/>
              <a:chExt cx="3543935" cy="927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887095" y="8090535"/>
                <a:ext cx="3543935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151380" y="8411210"/>
              <a:ext cx="2127250" cy="269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부산 IT 교육센터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79880" y="8222615"/>
              <a:ext cx="516890" cy="662305"/>
            </a:xfrm>
            <a:custGeom>
              <a:avLst/>
              <a:gdLst/>
              <a:ahLst/>
              <a:cxnLst/>
              <a:rect l="l" t="t" r="r" b="b"/>
              <a:pathLst>
                <a:path w="688826" h="883111">
                  <a:moveTo>
                    <a:pt x="0" y="0"/>
                  </a:moveTo>
                  <a:lnTo>
                    <a:pt x="688827" y="0"/>
                  </a:lnTo>
                  <a:lnTo>
                    <a:pt x="688827" y="883111"/>
                  </a:lnTo>
                  <a:lnTo>
                    <a:pt x="0" y="883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437005" y="1886585"/>
            <a:ext cx="7947025" cy="396176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80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모두의 </a:t>
            </a:r>
            <a:r>
              <a:rPr lang="ko-KR" altLang="en-US" sz="80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고등</a:t>
            </a:r>
            <a:r>
              <a:rPr lang="ko-KR" altLang="en-US" sz="80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어</a:t>
            </a:r>
            <a:endParaRPr lang="ko-KR" altLang="en-US" sz="80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72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(</a:t>
            </a:r>
            <a:r>
              <a:rPr lang="ko-KR" altLang="en-US" sz="72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고등어 </a:t>
            </a:r>
            <a:r>
              <a:rPr lang="ko-KR" altLang="en-US" sz="72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가격예</a:t>
            </a:r>
            <a:r>
              <a:rPr lang="ko-KR" altLang="en-US" sz="72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측)</a:t>
            </a:r>
            <a:endParaRPr lang="ko-KR" altLang="en-US" sz="72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7005" y="6139815"/>
            <a:ext cx="7946390" cy="3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라이온플러스 연계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빅데이터 프로젝트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Group 13"/>
          <p:cNvGrpSpPr/>
          <p:nvPr/>
        </p:nvGrpSpPr>
        <p:grpSpPr>
          <a:xfrm>
            <a:off x="4777740" y="8094980"/>
            <a:ext cx="5137150" cy="927100"/>
            <a:chOff x="4777740" y="8094980"/>
            <a:chExt cx="5137150" cy="927100"/>
          </a:xfrm>
        </p:grpSpPr>
        <p:grpSp>
          <p:nvGrpSpPr>
            <p:cNvPr id="21" name="Group 14"/>
            <p:cNvGrpSpPr/>
            <p:nvPr/>
          </p:nvGrpSpPr>
          <p:grpSpPr>
            <a:xfrm>
              <a:off x="4777740" y="8094980"/>
              <a:ext cx="5137150" cy="927100"/>
              <a:chOff x="4777740" y="8094980"/>
              <a:chExt cx="5137150" cy="927100"/>
            </a:xfrm>
          </p:grpSpPr>
          <p:sp>
            <p:nvSpPr>
              <p:cNvPr id="24" name="Freeform 15"/>
              <p:cNvSpPr/>
              <p:nvPr/>
            </p:nvSpPr>
            <p:spPr>
              <a:xfrm>
                <a:off x="4777740" y="8094980"/>
                <a:ext cx="5137150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16"/>
            <p:cNvSpPr txBox="1"/>
            <p:nvPr/>
          </p:nvSpPr>
          <p:spPr>
            <a:xfrm>
              <a:off x="4953000" y="8318500"/>
              <a:ext cx="4740910" cy="504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dist"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이재현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구성환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임민혜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임수진</a:t>
              </a:r>
              <a:endParaRPr lang="en-US" altLang="ko-KR" sz="1524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(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조장</a:t>
              </a:r>
              <a:r>
                <a:rPr lang="en-US" altLang="ko-KR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sz="1524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4" y="2921217"/>
            <a:ext cx="16436355" cy="3216348"/>
            <a:chOff x="0" y="0"/>
            <a:chExt cx="5996027" cy="2465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2465035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3"/>
          <p:cNvGrpSpPr/>
          <p:nvPr/>
        </p:nvGrpSpPr>
        <p:grpSpPr>
          <a:xfrm>
            <a:off x="905494" y="6464763"/>
            <a:ext cx="16436355" cy="3555537"/>
            <a:chOff x="0" y="0"/>
            <a:chExt cx="5996027" cy="2465035"/>
          </a:xfrm>
        </p:grpSpPr>
        <p:sp>
          <p:nvSpPr>
            <p:cNvPr id="30" name="Freeform 4"/>
            <p:cNvSpPr/>
            <p:nvPr/>
          </p:nvSpPr>
          <p:spPr>
            <a:xfrm>
              <a:off x="0" y="0"/>
              <a:ext cx="5996027" cy="2465035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113" y="915139"/>
            <a:ext cx="128323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3-2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전처리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555" t="-3298" r="37194" b="26210"/>
          <a:stretch/>
        </p:blipFill>
        <p:spPr>
          <a:xfrm>
            <a:off x="6724651" y="4016237"/>
            <a:ext cx="4685944" cy="68334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2732498" y="3497384"/>
            <a:ext cx="3866400" cy="1819493"/>
            <a:chOff x="5507956" y="3221446"/>
            <a:chExt cx="3866400" cy="1819493"/>
          </a:xfrm>
        </p:grpSpPr>
        <p:grpSp>
          <p:nvGrpSpPr>
            <p:cNvPr id="19" name="그룹 18"/>
            <p:cNvGrpSpPr/>
            <p:nvPr/>
          </p:nvGrpSpPr>
          <p:grpSpPr>
            <a:xfrm>
              <a:off x="5507956" y="3221446"/>
              <a:ext cx="3866400" cy="1819493"/>
              <a:chOff x="5364887" y="3139010"/>
              <a:chExt cx="3866400" cy="1819493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/>
              <a:srcRect t="70932" b="9490"/>
              <a:stretch/>
            </p:blipFill>
            <p:spPr>
              <a:xfrm>
                <a:off x="5364887" y="3859578"/>
                <a:ext cx="3866400" cy="1098925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/>
              <a:srcRect b="90501"/>
              <a:stretch/>
            </p:blipFill>
            <p:spPr>
              <a:xfrm>
                <a:off x="5364887" y="3380081"/>
                <a:ext cx="3866400" cy="533183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4887" y="3139010"/>
                <a:ext cx="3866400" cy="241071"/>
              </a:xfrm>
              <a:prstGeom prst="rect">
                <a:avLst/>
              </a:prstGeom>
            </p:spPr>
          </p:pic>
        </p:grpSp>
        <p:sp>
          <p:nvSpPr>
            <p:cNvPr id="22" name="직사각형 21"/>
            <p:cNvSpPr/>
            <p:nvPr/>
          </p:nvSpPr>
          <p:spPr>
            <a:xfrm>
              <a:off x="8596174" y="3472274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591003" y="4739167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591003" y="3947734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7613545"/>
            <a:ext cx="5589876" cy="1111355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194890" y="2899065"/>
            <a:ext cx="4464473" cy="469296"/>
            <a:chOff x="1194890" y="3053509"/>
            <a:chExt cx="4464473" cy="469296"/>
          </a:xfrm>
        </p:grpSpPr>
        <p:sp>
          <p:nvSpPr>
            <p:cNvPr id="33" name="TextBox 12"/>
            <p:cNvSpPr txBox="1"/>
            <p:nvPr/>
          </p:nvSpPr>
          <p:spPr>
            <a:xfrm>
              <a:off x="1578572" y="3053509"/>
              <a:ext cx="4080791" cy="46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결측치</a:t>
              </a:r>
              <a:r>
                <a:rPr lang="ko-KR" altLang="en-US" sz="2999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4" name="Group 13"/>
            <p:cNvGrpSpPr/>
            <p:nvPr/>
          </p:nvGrpSpPr>
          <p:grpSpPr>
            <a:xfrm flipV="1">
              <a:off x="1194890" y="3184737"/>
              <a:ext cx="259134" cy="259134"/>
              <a:chOff x="0" y="0"/>
              <a:chExt cx="6350000" cy="6350000"/>
            </a:xfrm>
          </p:grpSpPr>
          <p:sp>
            <p:nvSpPr>
              <p:cNvPr id="35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grpSp>
        <p:nvGrpSpPr>
          <p:cNvPr id="37" name="그룹 36"/>
          <p:cNvGrpSpPr/>
          <p:nvPr/>
        </p:nvGrpSpPr>
        <p:grpSpPr>
          <a:xfrm>
            <a:off x="1183976" y="6445825"/>
            <a:ext cx="4464473" cy="469296"/>
            <a:chOff x="1194890" y="3053509"/>
            <a:chExt cx="4464473" cy="469296"/>
          </a:xfrm>
        </p:grpSpPr>
        <p:sp>
          <p:nvSpPr>
            <p:cNvPr id="38" name="TextBox 12"/>
            <p:cNvSpPr txBox="1"/>
            <p:nvPr/>
          </p:nvSpPr>
          <p:spPr>
            <a:xfrm>
              <a:off x="1578572" y="3053509"/>
              <a:ext cx="4080791" cy="46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데이터형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변경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9" name="Group 13"/>
            <p:cNvGrpSpPr/>
            <p:nvPr/>
          </p:nvGrpSpPr>
          <p:grpSpPr>
            <a:xfrm flipV="1">
              <a:off x="1194890" y="3184737"/>
              <a:ext cx="259134" cy="259134"/>
              <a:chOff x="0" y="0"/>
              <a:chExt cx="6350000" cy="6350000"/>
            </a:xfrm>
          </p:grpSpPr>
          <p:sp>
            <p:nvSpPr>
              <p:cNvPr id="40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sp>
        <p:nvSpPr>
          <p:cNvPr id="41" name="TextBox 20"/>
          <p:cNvSpPr txBox="1"/>
          <p:nvPr/>
        </p:nvSpPr>
        <p:spPr>
          <a:xfrm>
            <a:off x="1460462" y="5458934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6979404" y="5442859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보간법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대체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5867400" y="3629200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11430000" y="3629199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12649200" y="5442859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대체 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20"/>
          <p:cNvSpPr txBox="1"/>
          <p:nvPr/>
        </p:nvSpPr>
        <p:spPr>
          <a:xfrm>
            <a:off x="1486310" y="9507955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7115827" y="9439286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Split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갈매기형 수장 51"/>
          <p:cNvSpPr/>
          <p:nvPr/>
        </p:nvSpPr>
        <p:spPr>
          <a:xfrm>
            <a:off x="5886625" y="7416462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갈매기형 수장 52"/>
          <p:cNvSpPr/>
          <p:nvPr/>
        </p:nvSpPr>
        <p:spPr>
          <a:xfrm>
            <a:off x="12496045" y="7416460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567658" y="3508665"/>
            <a:ext cx="3867690" cy="1822894"/>
            <a:chOff x="1567658" y="3467100"/>
            <a:chExt cx="3867690" cy="1822894"/>
          </a:xfrm>
        </p:grpSpPr>
        <p:grpSp>
          <p:nvGrpSpPr>
            <p:cNvPr id="12" name="그룹 11"/>
            <p:cNvGrpSpPr/>
            <p:nvPr/>
          </p:nvGrpSpPr>
          <p:grpSpPr>
            <a:xfrm>
              <a:off x="1567658" y="3467100"/>
              <a:ext cx="3867690" cy="1822894"/>
              <a:chOff x="9601200" y="3785755"/>
              <a:chExt cx="3867690" cy="1822894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9601200" y="4022728"/>
                <a:ext cx="3867690" cy="1585921"/>
                <a:chOff x="1484820" y="6271370"/>
                <a:chExt cx="3867690" cy="158592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88605"/>
                <a:stretch/>
              </p:blipFill>
              <p:spPr>
                <a:xfrm>
                  <a:off x="1484820" y="6271370"/>
                  <a:ext cx="3867690" cy="562320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78977"/>
                <a:stretch/>
              </p:blipFill>
              <p:spPr>
                <a:xfrm>
                  <a:off x="1484820" y="6819900"/>
                  <a:ext cx="3867690" cy="1037391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1200" y="3785755"/>
                <a:ext cx="3866400" cy="241071"/>
              </a:xfrm>
              <a:prstGeom prst="rect">
                <a:avLst/>
              </a:prstGeom>
            </p:spPr>
          </p:pic>
        </p:grpSp>
        <p:sp>
          <p:nvSpPr>
            <p:cNvPr id="54" name="직사각형 53"/>
            <p:cNvSpPr/>
            <p:nvPr/>
          </p:nvSpPr>
          <p:spPr>
            <a:xfrm>
              <a:off x="4636471" y="3723410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641275" y="4238527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34345" y="4999938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78572" y="7031744"/>
            <a:ext cx="3896269" cy="2340854"/>
            <a:chOff x="1578572" y="7024819"/>
            <a:chExt cx="3896269" cy="23408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/>
            <a:srcRect b="25125"/>
            <a:stretch/>
          </p:blipFill>
          <p:spPr>
            <a:xfrm>
              <a:off x="1578572" y="7024819"/>
              <a:ext cx="3896269" cy="2325303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1880954" y="7029292"/>
              <a:ext cx="1139336" cy="2336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431255" y="7036217"/>
            <a:ext cx="3467584" cy="2336381"/>
            <a:chOff x="13431255" y="7029292"/>
            <a:chExt cx="3467584" cy="233638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/>
            <a:srcRect b="25557"/>
            <a:stretch/>
          </p:blipFill>
          <p:spPr>
            <a:xfrm>
              <a:off x="13431255" y="7034250"/>
              <a:ext cx="3467584" cy="2326074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13681365" y="7029292"/>
              <a:ext cx="770307" cy="2336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3" name="TextBox 20"/>
          <p:cNvSpPr txBox="1"/>
          <p:nvPr/>
        </p:nvSpPr>
        <p:spPr>
          <a:xfrm>
            <a:off x="13106400" y="9490968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80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1700" y="2910840"/>
            <a:ext cx="16436340" cy="6757035"/>
            <a:chOff x="901700" y="2910840"/>
            <a:chExt cx="16436340" cy="6757035"/>
          </a:xfrm>
        </p:grpSpPr>
        <p:sp>
          <p:nvSpPr>
            <p:cNvPr id="4" name="Freeform 4"/>
            <p:cNvSpPr>
              <a:spLocks/>
            </p:cNvSpPr>
            <p:nvPr/>
          </p:nvSpPr>
          <p:spPr>
            <a:xfrm rot="0">
              <a:off x="901700" y="2910840"/>
              <a:ext cx="16436975" cy="6757670"/>
            </a:xfrm>
            <a:custGeom>
              <a:gdLst>
                <a:gd fmla="*/ 0 w 5996028" name="TX0"/>
                <a:gd fmla="*/ 0 h 2465036" name="TY0"/>
                <a:gd fmla="*/ 5996027 w 5996028" name="TX1"/>
                <a:gd fmla="*/ 0 h 2465036" name="TY1"/>
                <a:gd fmla="*/ 5996027 w 5996028" name="TX2"/>
                <a:gd fmla="*/ 2465035 h 2465036" name="TY2"/>
                <a:gd fmla="*/ 0 w 5996028" name="TX3"/>
                <a:gd fmla="*/ 2465035 h 24650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2465036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3-3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12"/>
          <p:cNvSpPr txBox="1">
            <a:spLocks/>
          </p:cNvSpPr>
          <p:nvPr/>
        </p:nvSpPr>
        <p:spPr>
          <a:xfrm rot="0">
            <a:off x="990600" y="2987040"/>
            <a:ext cx="4081145" cy="4699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변수 선택</a:t>
            </a:r>
            <a:endParaRPr lang="ko-KR" altLang="en-US" sz="2995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60145" y="3727450"/>
            <a:ext cx="5164455" cy="3078480"/>
            <a:chOff x="1160145" y="3727450"/>
            <a:chExt cx="5164455" cy="307848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45" y="3727450"/>
              <a:ext cx="5164455" cy="307848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268595" y="4448175"/>
              <a:ext cx="504190" cy="453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37865" y="5039995"/>
              <a:ext cx="2625725" cy="453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70" y="3577590"/>
            <a:ext cx="5308600" cy="4909820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695960" y="7623810"/>
            <a:ext cx="5922645" cy="129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수온</a:t>
            </a:r>
            <a:endParaRPr lang="en-US" altLang="ko-KR" sz="3200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국립수산과학원 발췌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수산생명자원정보센터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90600" y="3552825"/>
            <a:ext cx="5334000" cy="59074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37325" y="3622675"/>
            <a:ext cx="5211445" cy="650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6834505" y="8487410"/>
            <a:ext cx="453517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수입 </a:t>
            </a:r>
            <a:r>
              <a:rPr lang="en-US" altLang="ko-KR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수출량</a:t>
            </a:r>
            <a:endParaRPr lang="en-US" altLang="ko-KR" sz="3200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천지일보 발췌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52870" y="3552825"/>
            <a:ext cx="5334000" cy="59074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935460" y="3545840"/>
            <a:ext cx="5334000" cy="59074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6415" y="3559810"/>
            <a:ext cx="5313045" cy="4857115"/>
          </a:xfrm>
          <a:prstGeom prst="rect">
            <a:avLst/>
          </a:prstGeom>
        </p:spPr>
      </p:pic>
      <p:sp>
        <p:nvSpPr>
          <p:cNvPr id="27" name="TextBox 13"/>
          <p:cNvSpPr txBox="1"/>
          <p:nvPr/>
        </p:nvSpPr>
        <p:spPr>
          <a:xfrm>
            <a:off x="12349480" y="8503920"/>
            <a:ext cx="453517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용존산소</a:t>
            </a:r>
            <a:endParaRPr lang="en-US" altLang="ko-KR" sz="3200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한겨레 발췌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31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627870" y="8402320"/>
            <a:ext cx="7713980" cy="1602740"/>
            <a:chOff x="9627870" y="8402320"/>
            <a:chExt cx="7713980" cy="1602740"/>
          </a:xfrm>
        </p:grpSpPr>
        <p:sp>
          <p:nvSpPr>
            <p:cNvPr id="4" name="Freeform 4"/>
            <p:cNvSpPr/>
            <p:nvPr/>
          </p:nvSpPr>
          <p:spPr>
            <a:xfrm>
              <a:off x="9627870" y="8402320"/>
              <a:ext cx="7713980" cy="1602740"/>
            </a:xfrm>
            <a:custGeom>
              <a:avLst/>
              <a:gdLst/>
              <a:ahLst/>
              <a:cxnLst/>
              <a:rect l="l" t="t" r="r" b="b"/>
              <a:pathLst>
                <a:path w="2935115" h="1050553">
                  <a:moveTo>
                    <a:pt x="0" y="0"/>
                  </a:moveTo>
                  <a:lnTo>
                    <a:pt x="2935115" y="0"/>
                  </a:lnTo>
                  <a:lnTo>
                    <a:pt x="2935115" y="1050553"/>
                  </a:lnTo>
                  <a:lnTo>
                    <a:pt x="0" y="10505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615170" y="2910205"/>
            <a:ext cx="7726680" cy="5132705"/>
            <a:chOff x="9615170" y="2910205"/>
            <a:chExt cx="7726680" cy="5132705"/>
          </a:xfrm>
        </p:grpSpPr>
        <p:sp>
          <p:nvSpPr>
            <p:cNvPr id="6" name="Freeform 6"/>
            <p:cNvSpPr/>
            <p:nvPr/>
          </p:nvSpPr>
          <p:spPr>
            <a:xfrm>
              <a:off x="9615170" y="2910205"/>
              <a:ext cx="7726680" cy="5132705"/>
            </a:xfrm>
            <a:custGeom>
              <a:avLst/>
              <a:gdLst/>
              <a:ahLst/>
              <a:cxnLst/>
              <a:rect l="l" t="t" r="r" b="b"/>
              <a:pathLst>
                <a:path w="2935115" h="1638192">
                  <a:moveTo>
                    <a:pt x="0" y="0"/>
                  </a:moveTo>
                  <a:lnTo>
                    <a:pt x="2935115" y="0"/>
                  </a:lnTo>
                  <a:lnTo>
                    <a:pt x="2935115" y="1638192"/>
                  </a:lnTo>
                  <a:lnTo>
                    <a:pt x="0" y="16381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5510" y="2922270"/>
            <a:ext cx="8380730" cy="7046595"/>
            <a:chOff x="905510" y="2922270"/>
            <a:chExt cx="8380730" cy="7046595"/>
          </a:xfrm>
        </p:grpSpPr>
        <p:sp>
          <p:nvSpPr>
            <p:cNvPr id="10" name="Freeform 10"/>
            <p:cNvSpPr/>
            <p:nvPr/>
          </p:nvSpPr>
          <p:spPr>
            <a:xfrm>
              <a:off x="905510" y="2922270"/>
              <a:ext cx="8380730" cy="7046595"/>
            </a:xfrm>
            <a:custGeom>
              <a:avLst/>
              <a:gdLst/>
              <a:ahLst/>
              <a:cxnLst/>
              <a:rect l="l" t="t" r="r" b="b"/>
              <a:pathLst>
                <a:path w="3171391" h="2810048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21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1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3-3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7"/>
          <p:cNvSpPr txBox="1">
            <a:spLocks/>
          </p:cNvSpPr>
          <p:nvPr/>
        </p:nvSpPr>
        <p:spPr>
          <a:xfrm rot="0">
            <a:off x="9836150" y="8263255"/>
            <a:ext cx="3150235" cy="7448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7" name="TextBox 13"/>
          <p:cNvSpPr txBox="1">
            <a:spLocks/>
          </p:cNvSpPr>
          <p:nvPr/>
        </p:nvSpPr>
        <p:spPr>
          <a:xfrm rot="0">
            <a:off x="9829800" y="9131935"/>
            <a:ext cx="7512685" cy="70802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수온</a:t>
            </a:r>
            <a:r>
              <a:rPr lang="ko-KR" altLang="en-US" sz="2300">
                <a:latin typeface="HY견고딕" charset="0"/>
                <a:ea typeface="HY견고딕" charset="0"/>
              </a:rPr>
              <a:t>은 </a:t>
            </a:r>
            <a:r>
              <a:rPr lang="ko-KR" altLang="en-US" sz="2300">
                <a:latin typeface="HY견고딕" charset="0"/>
                <a:ea typeface="HY견고딕" charset="0"/>
              </a:rPr>
              <a:t>양</a:t>
            </a:r>
            <a:r>
              <a:rPr lang="ko-KR" altLang="en-US" sz="2300">
                <a:latin typeface="HY견고딕" charset="0"/>
                <a:ea typeface="HY견고딕" charset="0"/>
              </a:rPr>
              <a:t>의 </a:t>
            </a:r>
            <a:r>
              <a:rPr lang="ko-KR" altLang="en-US" sz="2300">
                <a:latin typeface="HY견고딕" charset="0"/>
                <a:ea typeface="HY견고딕" charset="0"/>
              </a:rPr>
              <a:t>상관관</a:t>
            </a:r>
            <a:r>
              <a:rPr lang="ko-KR" altLang="en-US" sz="2300">
                <a:latin typeface="HY견고딕" charset="0"/>
                <a:ea typeface="HY견고딕" charset="0"/>
              </a:rPr>
              <a:t>계</a:t>
            </a:r>
            <a:r>
              <a:rPr lang="ko-KR" altLang="en-US" sz="2300">
                <a:latin typeface="HY견고딕" charset="0"/>
                <a:ea typeface="HY견고딕" charset="0"/>
              </a:rPr>
              <a:t> </a:t>
            </a:r>
            <a:r>
              <a:rPr lang="ko-KR" altLang="en-US" sz="2300">
                <a:latin typeface="HY견고딕" charset="0"/>
                <a:ea typeface="HY견고딕" charset="0"/>
              </a:rPr>
              <a:t>용존산소는 생산량과 음의 상관관계가 존재하며</a:t>
            </a:r>
            <a:r>
              <a:rPr lang="en-US" altLang="ko-KR" sz="2300">
                <a:latin typeface="HY견고딕" charset="0"/>
                <a:ea typeface="HY견고딕" charset="0"/>
              </a:rPr>
              <a:t>,</a:t>
            </a:r>
            <a:r>
              <a:rPr lang="ko-KR" altLang="ko-KR" sz="2300">
                <a:latin typeface="HY견고딕" charset="0"/>
                <a:ea typeface="HY견고딕" charset="0"/>
              </a:rPr>
              <a:t> </a:t>
            </a:r>
            <a:r>
              <a:rPr lang="ko-KR" altLang="en-US" sz="2300">
                <a:latin typeface="HY견고딕" charset="0"/>
                <a:ea typeface="HY견고딕" charset="0"/>
              </a:rPr>
              <a:t>염분은 관련성이 약한수준</a:t>
            </a:r>
            <a:endParaRPr lang="ko-KR" altLang="en-US" sz="2300">
              <a:latin typeface="HY견고딕" charset="0"/>
              <a:ea typeface="HY견고딕" charset="0"/>
            </a:endParaRPr>
          </a:p>
        </p:txBody>
      </p:sp>
      <p:pic>
        <p:nvPicPr>
          <p:cNvPr id="28" name="그림 4" descr="C:/Users/leejaehyeon/AppData/Roaming/PolarisOffice/ETemp/2236_11163456/fImage1739966341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803765" y="2949575"/>
            <a:ext cx="7423150" cy="5012690"/>
          </a:xfrm>
          <a:prstGeom prst="rect"/>
          <a:noFill/>
        </p:spPr>
      </p:pic>
      <p:sp>
        <p:nvSpPr>
          <p:cNvPr id="26" name="TextBox 13"/>
          <p:cNvSpPr txBox="1">
            <a:spLocks/>
          </p:cNvSpPr>
          <p:nvPr/>
        </p:nvSpPr>
        <p:spPr>
          <a:xfrm rot="0">
            <a:off x="10792460" y="3159125"/>
            <a:ext cx="5923280" cy="86233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상관계수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9" name="그림 5" descr="C:/Users/leejaehyeon/AppData/Roaming/PolarisOffice/ETemp/2236_11163456/fImage1033086648467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2985" y="3856355"/>
            <a:ext cx="7877810" cy="6038850"/>
          </a:xfrm>
          <a:prstGeom prst="rect"/>
          <a:noFill/>
        </p:spPr>
      </p:pic>
      <p:sp>
        <p:nvSpPr>
          <p:cNvPr id="30" name="텍스트 상자 6"/>
          <p:cNvSpPr txBox="1">
            <a:spLocks/>
          </p:cNvSpPr>
          <p:nvPr/>
        </p:nvSpPr>
        <p:spPr>
          <a:xfrm rot="0">
            <a:off x="1861185" y="3167380"/>
            <a:ext cx="646557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과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의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관계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1" name="도형 37"/>
          <p:cNvSpPr>
            <a:spLocks/>
          </p:cNvSpPr>
          <p:nvPr/>
        </p:nvSpPr>
        <p:spPr>
          <a:xfrm rot="0">
            <a:off x="10528935" y="6748780"/>
            <a:ext cx="3718560" cy="490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27870" y="8401685"/>
            <a:ext cx="7713980" cy="1604645"/>
            <a:chOff x="9627870" y="8401685"/>
            <a:chExt cx="7713980" cy="1604645"/>
          </a:xfrm>
        </p:grpSpPr>
        <p:sp>
          <p:nvSpPr>
            <p:cNvPr id="4" name="Freeform 4"/>
            <p:cNvSpPr/>
            <p:nvPr/>
          </p:nvSpPr>
          <p:spPr>
            <a:xfrm>
              <a:off x="9627870" y="8401685"/>
              <a:ext cx="7713980" cy="1604645"/>
            </a:xfrm>
            <a:custGeom>
              <a:avLst/>
              <a:gdLst/>
              <a:ahLst/>
              <a:cxnLst/>
              <a:rect l="l" t="t" r="r" b="b"/>
              <a:pathLst>
                <a:path w="2935115" h="1050553">
                  <a:moveTo>
                    <a:pt x="0" y="0"/>
                  </a:moveTo>
                  <a:lnTo>
                    <a:pt x="2935115" y="0"/>
                  </a:lnTo>
                  <a:lnTo>
                    <a:pt x="2935115" y="1050553"/>
                  </a:lnTo>
                  <a:lnTo>
                    <a:pt x="0" y="10505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627870" y="2934970"/>
            <a:ext cx="7713980" cy="5120640"/>
            <a:chOff x="9627870" y="2934970"/>
            <a:chExt cx="7713980" cy="5120640"/>
          </a:xfrm>
        </p:grpSpPr>
        <p:sp>
          <p:nvSpPr>
            <p:cNvPr id="6" name="Freeform 6"/>
            <p:cNvSpPr/>
            <p:nvPr/>
          </p:nvSpPr>
          <p:spPr>
            <a:xfrm>
              <a:off x="9627870" y="2934970"/>
              <a:ext cx="7713980" cy="5120640"/>
            </a:xfrm>
            <a:custGeom>
              <a:avLst/>
              <a:gdLst/>
              <a:ahLst/>
              <a:cxnLst/>
              <a:rect l="l" t="t" r="r" b="b"/>
              <a:pathLst>
                <a:path w="2935115" h="1638192">
                  <a:moveTo>
                    <a:pt x="0" y="0"/>
                  </a:moveTo>
                  <a:lnTo>
                    <a:pt x="2935115" y="0"/>
                  </a:lnTo>
                  <a:lnTo>
                    <a:pt x="2935115" y="1638192"/>
                  </a:lnTo>
                  <a:lnTo>
                    <a:pt x="0" y="16381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5510" y="2922905"/>
            <a:ext cx="8380730" cy="7047865"/>
            <a:chOff x="905510" y="2922905"/>
            <a:chExt cx="8380730" cy="7047865"/>
          </a:xfrm>
        </p:grpSpPr>
        <p:sp>
          <p:nvSpPr>
            <p:cNvPr id="10" name="Freeform 10"/>
            <p:cNvSpPr/>
            <p:nvPr/>
          </p:nvSpPr>
          <p:spPr>
            <a:xfrm>
              <a:off x="905510" y="2922905"/>
              <a:ext cx="8380730" cy="7047865"/>
            </a:xfrm>
            <a:custGeom>
              <a:avLst/>
              <a:gdLst/>
              <a:ahLst/>
              <a:cxnLst/>
              <a:rect l="l" t="t" r="r" b="b"/>
              <a:pathLst>
                <a:path w="3171391" h="2810048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21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1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3-3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7"/>
          <p:cNvSpPr txBox="1">
            <a:spLocks/>
          </p:cNvSpPr>
          <p:nvPr/>
        </p:nvSpPr>
        <p:spPr>
          <a:xfrm rot="0">
            <a:off x="9836150" y="8323580"/>
            <a:ext cx="3150235" cy="7448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7" name="TextBox 13"/>
          <p:cNvSpPr txBox="1">
            <a:spLocks/>
          </p:cNvSpPr>
          <p:nvPr/>
        </p:nvSpPr>
        <p:spPr>
          <a:xfrm rot="0">
            <a:off x="9829800" y="9218295"/>
            <a:ext cx="7512685" cy="70802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수입은 양의 상관관계</a:t>
            </a:r>
            <a:r>
              <a:rPr lang="ko-KR" altLang="en-US" sz="2300">
                <a:latin typeface="HY견고딕" charset="0"/>
                <a:ea typeface="HY견고딕" charset="0"/>
              </a:rPr>
              <a:t>, </a:t>
            </a:r>
            <a:r>
              <a:rPr lang="ko-KR" altLang="en-US" sz="2300">
                <a:latin typeface="HY견고딕" charset="0"/>
                <a:ea typeface="HY견고딕" charset="0"/>
              </a:rPr>
              <a:t>생산량은 음의 상관관계가 존재</a:t>
            </a:r>
            <a:r>
              <a:rPr lang="ko-KR" altLang="en-US" sz="2300">
                <a:latin typeface="HY견고딕" charset="0"/>
                <a:ea typeface="HY견고딕" charset="0"/>
              </a:rPr>
              <a:t>하며,</a:t>
            </a:r>
            <a:r>
              <a:rPr lang="ko-KR" altLang="en-US" sz="2300">
                <a:latin typeface="HY견고딕" charset="0"/>
                <a:ea typeface="HY견고딕" charset="0"/>
              </a:rPr>
              <a:t> 수출</a:t>
            </a:r>
            <a:r>
              <a:rPr lang="ko-KR" altLang="en-US" sz="2300">
                <a:latin typeface="HY견고딕" charset="0"/>
                <a:ea typeface="HY견고딕" charset="0"/>
              </a:rPr>
              <a:t>은 </a:t>
            </a:r>
            <a:r>
              <a:rPr lang="ko-KR" altLang="en-US" sz="2300">
                <a:latin typeface="HY견고딕" charset="0"/>
                <a:ea typeface="HY견고딕" charset="0"/>
              </a:rPr>
              <a:t>관련성</a:t>
            </a:r>
            <a:r>
              <a:rPr lang="ko-KR" altLang="en-US" sz="2300">
                <a:latin typeface="HY견고딕" charset="0"/>
                <a:ea typeface="HY견고딕" charset="0"/>
              </a:rPr>
              <a:t>이 </a:t>
            </a:r>
            <a:r>
              <a:rPr lang="ko-KR" altLang="en-US" sz="2300">
                <a:latin typeface="HY견고딕" charset="0"/>
                <a:ea typeface="HY견고딕" charset="0"/>
              </a:rPr>
              <a:t>적</a:t>
            </a:r>
            <a:r>
              <a:rPr lang="ko-KR" altLang="en-US" sz="2300">
                <a:latin typeface="HY견고딕" charset="0"/>
                <a:ea typeface="HY견고딕" charset="0"/>
              </a:rPr>
              <a:t>다.</a:t>
            </a:r>
            <a:endParaRPr lang="ko-KR" altLang="en-US" sz="2300">
              <a:latin typeface="HY견고딕" charset="0"/>
              <a:ea typeface="HY견고딕" charset="0"/>
            </a:endParaRPr>
          </a:p>
        </p:txBody>
      </p:sp>
      <p:pic>
        <p:nvPicPr>
          <p:cNvPr id="28" name="그림 8" descr="C:/Users/leejaehyeon/AppData/Roaming/PolarisOffice/ETemp/2236_11163456/fImage172346676334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96145" y="3141345"/>
            <a:ext cx="7443470" cy="4723765"/>
          </a:xfrm>
          <a:prstGeom prst="rect"/>
          <a:noFill/>
        </p:spPr>
      </p:pic>
      <p:sp>
        <p:nvSpPr>
          <p:cNvPr id="26" name="TextBox 13"/>
          <p:cNvSpPr txBox="1">
            <a:spLocks/>
          </p:cNvSpPr>
          <p:nvPr/>
        </p:nvSpPr>
        <p:spPr>
          <a:xfrm rot="0">
            <a:off x="10779125" y="3338195"/>
            <a:ext cx="5923280" cy="86233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수입량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수출량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상관계수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9" name="그림 9" descr="C:/Users/leejaehyeon/AppData/Roaming/PolarisOffice/ETemp/2236_11163456/fImage1200226686500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0940" y="3766185"/>
            <a:ext cx="7844790" cy="6068695"/>
          </a:xfrm>
          <a:prstGeom prst="rect"/>
          <a:noFill/>
        </p:spPr>
      </p:pic>
      <p:sp>
        <p:nvSpPr>
          <p:cNvPr id="30" name="텍스트 상자 10"/>
          <p:cNvSpPr txBox="1">
            <a:spLocks/>
          </p:cNvSpPr>
          <p:nvPr/>
        </p:nvSpPr>
        <p:spPr>
          <a:xfrm rot="0">
            <a:off x="1861185" y="3167380"/>
            <a:ext cx="646557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수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입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수출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과 가격의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관계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1" name="도형 39"/>
          <p:cNvSpPr>
            <a:spLocks/>
          </p:cNvSpPr>
          <p:nvPr/>
        </p:nvSpPr>
        <p:spPr>
          <a:xfrm rot="0">
            <a:off x="10528935" y="6748780"/>
            <a:ext cx="3718560" cy="490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25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도형 25"/>
          <p:cNvSpPr>
            <a:spLocks/>
          </p:cNvSpPr>
          <p:nvPr/>
        </p:nvSpPr>
        <p:spPr>
          <a:xfrm rot="0">
            <a:off x="898525" y="2925445"/>
            <a:ext cx="7701915" cy="5116830"/>
          </a:xfrm>
          <a:custGeom>
            <a:gdLst>
              <a:gd fmla="*/ 0 w 3171392" name="TX0"/>
              <a:gd fmla="*/ 0 h 2810049" name="TY0"/>
              <a:gd fmla="*/ 3171391 w 3171392" name="TX1"/>
              <a:gd fmla="*/ 0 h 2810049" name="TY1"/>
              <a:gd fmla="*/ 3171391 w 3171392" name="TX2"/>
              <a:gd fmla="*/ 2810048 h 2810049" name="TY2"/>
              <a:gd fmla="*/ 0 w 3171392" name="TX3"/>
              <a:gd fmla="*/ 2810048 h 281004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 rot="0"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 rot="0">
              <a:off x="905510" y="65722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 rot="0">
            <a:off x="1271270" y="915035"/>
            <a:ext cx="12833350" cy="138176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1556385" y="3093085"/>
            <a:ext cx="646557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STM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활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 생산량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모델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링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도형 13"/>
          <p:cNvSpPr>
            <a:spLocks/>
          </p:cNvSpPr>
          <p:nvPr/>
        </p:nvSpPr>
        <p:spPr>
          <a:xfrm rot="0">
            <a:off x="9321165" y="2938145"/>
            <a:ext cx="8014970" cy="5117465"/>
          </a:xfrm>
          <a:custGeom>
            <a:gdLst>
              <a:gd fmla="*/ 0 w 3171392" name="TX0"/>
              <a:gd fmla="*/ 0 h 2810049" name="TY0"/>
              <a:gd fmla="*/ 3171391 w 3171392" name="TX1"/>
              <a:gd fmla="*/ 0 h 2810049" name="TY1"/>
              <a:gd fmla="*/ 3171391 w 3171392" name="TX2"/>
              <a:gd fmla="*/ 2810048 h 2810049" name="TY2"/>
              <a:gd fmla="*/ 0 w 3171392" name="TX3"/>
              <a:gd fmla="*/ 2810048 h 281004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3" name="텍스트 상자 15"/>
          <p:cNvSpPr txBox="1">
            <a:spLocks/>
          </p:cNvSpPr>
          <p:nvPr/>
        </p:nvSpPr>
        <p:spPr>
          <a:xfrm rot="0">
            <a:off x="9982200" y="3087370"/>
            <a:ext cx="646557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STM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활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 가격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모델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링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4" name="그룹 19"/>
          <p:cNvGrpSpPr>
            <a:grpSpLocks/>
          </p:cNvGrpSpPr>
          <p:nvPr/>
        </p:nvGrpSpPr>
        <p:grpSpPr>
          <a:xfrm rot="0">
            <a:off x="929005" y="8452485"/>
            <a:ext cx="7671435" cy="1522095"/>
            <a:chOff x="929005" y="8452485"/>
            <a:chExt cx="7671435" cy="1522095"/>
          </a:xfrm>
        </p:grpSpPr>
        <p:sp>
          <p:nvSpPr>
            <p:cNvPr id="35" name="도형 18"/>
            <p:cNvSpPr>
              <a:spLocks/>
            </p:cNvSpPr>
            <p:nvPr/>
          </p:nvSpPr>
          <p:spPr>
            <a:xfrm rot="0">
              <a:off x="929005" y="8452485"/>
              <a:ext cx="7671435" cy="1522095"/>
            </a:xfrm>
            <a:custGeom>
              <a:gdLst>
                <a:gd fmla="*/ 0 w 3171392" name="TX0"/>
                <a:gd fmla="*/ 0 h 2810049" name="TY0"/>
                <a:gd fmla="*/ 3171391 w 3171392" name="TX1"/>
                <a:gd fmla="*/ 0 h 2810049" name="TY1"/>
                <a:gd fmla="*/ 3171391 w 3171392" name="TX2"/>
                <a:gd fmla="*/ 2810048 h 2810049" name="TY2"/>
                <a:gd fmla="*/ 0 w 3171392" name="TX3"/>
                <a:gd fmla="*/ 2810048 h 281004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36" name="텍스트 상자 20"/>
          <p:cNvSpPr txBox="1">
            <a:spLocks/>
          </p:cNvSpPr>
          <p:nvPr/>
        </p:nvSpPr>
        <p:spPr>
          <a:xfrm rot="0">
            <a:off x="1015365" y="8689340"/>
            <a:ext cx="7462520" cy="86169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수심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50m에서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의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분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 추가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7" name="그룹 24"/>
          <p:cNvGrpSpPr>
            <a:grpSpLocks/>
          </p:cNvGrpSpPr>
          <p:nvPr/>
        </p:nvGrpSpPr>
        <p:grpSpPr>
          <a:xfrm rot="0">
            <a:off x="9296400" y="8442325"/>
            <a:ext cx="8039735" cy="1522095"/>
            <a:chOff x="9296400" y="8442325"/>
            <a:chExt cx="8039735" cy="1522095"/>
          </a:xfrm>
        </p:grpSpPr>
        <p:sp>
          <p:nvSpPr>
            <p:cNvPr id="38" name="도형 23"/>
            <p:cNvSpPr>
              <a:spLocks/>
            </p:cNvSpPr>
            <p:nvPr/>
          </p:nvSpPr>
          <p:spPr>
            <a:xfrm rot="0">
              <a:off x="9296400" y="8442325"/>
              <a:ext cx="8039735" cy="1522095"/>
            </a:xfrm>
            <a:custGeom>
              <a:gdLst>
                <a:gd fmla="*/ 0 w 3171392" name="TX0"/>
                <a:gd fmla="*/ 0 h 2810049" name="TY0"/>
                <a:gd fmla="*/ 3171391 w 3171392" name="TX1"/>
                <a:gd fmla="*/ 0 h 2810049" name="TY1"/>
                <a:gd fmla="*/ 3171391 w 3171392" name="TX2"/>
                <a:gd fmla="*/ 2810048 h 2810049" name="TY2"/>
                <a:gd fmla="*/ 0 w 3171392" name="TX3"/>
                <a:gd fmla="*/ 2810048 h 281004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39" name="텍스트 상자 26"/>
          <p:cNvSpPr txBox="1">
            <a:spLocks/>
          </p:cNvSpPr>
          <p:nvPr/>
        </p:nvSpPr>
        <p:spPr>
          <a:xfrm rot="0">
            <a:off x="9587865" y="8689340"/>
            <a:ext cx="7462520" cy="86169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다른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국민생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선인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갈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치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량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기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량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 rot="0">
            <a:off x="904240" y="3236595"/>
            <a:ext cx="7715885" cy="6713220"/>
            <a:chOff x="904240" y="3236595"/>
            <a:chExt cx="7715885" cy="671322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 rot="0">
              <a:off x="904240" y="3236595"/>
              <a:ext cx="7715885" cy="6713220"/>
            </a:xfrm>
            <a:custGeom>
              <a:gdLst>
                <a:gd fmla="*/ 0 w 3171392" name="TX0"/>
                <a:gd fmla="*/ 0 h 2810049" name="TY0"/>
                <a:gd fmla="*/ 3171391 w 3171392" name="TX1"/>
                <a:gd fmla="*/ 0 h 2810049" name="TY1"/>
                <a:gd fmla="*/ 3171391 w 3171392" name="TX2"/>
                <a:gd fmla="*/ 2810048 h 2810049" name="TY2"/>
                <a:gd fmla="*/ 0 w 3171392" name="TX3"/>
                <a:gd fmla="*/ 2810048 h 281004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19" name="Rect 0"/>
          <p:cNvSpPr>
            <a:spLocks/>
          </p:cNvSpPr>
          <p:nvPr/>
        </p:nvSpPr>
        <p:spPr>
          <a:xfrm rot="0">
            <a:off x="401320" y="8067675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0 h 633142" name="TY2"/>
              <a:gd fmla="*/ 0 w 441617" name="TX3"/>
              <a:gd fmla="*/ 633140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 rot="0"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 rot="0">
              <a:off x="905510" y="65722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 rot="0">
            <a:off x="1271270" y="915035"/>
            <a:ext cx="12833350" cy="138176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1" name="Group 5"/>
          <p:cNvGrpSpPr>
            <a:grpSpLocks/>
          </p:cNvGrpSpPr>
          <p:nvPr/>
        </p:nvGrpSpPr>
        <p:grpSpPr>
          <a:xfrm rot="0">
            <a:off x="8976995" y="3259455"/>
            <a:ext cx="8362315" cy="6657975"/>
            <a:chOff x="8976995" y="3259455"/>
            <a:chExt cx="8362315" cy="6657975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 rot="0">
              <a:off x="8976995" y="3259455"/>
              <a:ext cx="8362315" cy="6657975"/>
            </a:xfrm>
            <a:custGeom>
              <a:gdLst>
                <a:gd fmla="*/ 0 w 3171392" name="TX0"/>
                <a:gd fmla="*/ 0 h 2810049" name="TY0"/>
                <a:gd fmla="*/ 3171391 w 3171392" name="TX1"/>
                <a:gd fmla="*/ 0 h 2810049" name="TY1"/>
                <a:gd fmla="*/ 3171391 w 3171392" name="TX2"/>
                <a:gd fmla="*/ 2810048 h 2810049" name="TY2"/>
                <a:gd fmla="*/ 0 w 3171392" name="TX3"/>
                <a:gd fmla="*/ 2810048 h 281004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pic>
        <p:nvPicPr>
          <p:cNvPr id="34" name="그림 16" descr="C:/Users/leejaehyeon/AppData/Roaming/PolarisOffice/ETemp/2236_11163456/fImage24939788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41815" y="3678555"/>
            <a:ext cx="7573010" cy="6037580"/>
          </a:xfrm>
          <a:prstGeom prst="rect"/>
          <a:noFill/>
        </p:spPr>
      </p:pic>
      <p:pic>
        <p:nvPicPr>
          <p:cNvPr id="35" name="그림 17" descr="C:/Users/leejaehyeon/AppData/Roaming/PolarisOffice/ETemp/2236_11163456/fImage3584078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9365" y="3977005"/>
            <a:ext cx="7121525" cy="5801360"/>
          </a:xfrm>
          <a:prstGeom prst="rect"/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 rot="0">
            <a:off x="1529080" y="3460750"/>
            <a:ext cx="6465570" cy="8001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추가변수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상관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계수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(수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심 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50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m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)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 rot="0">
            <a:off x="9914255" y="3468370"/>
            <a:ext cx="646557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대체재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갈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치,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 참조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기)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상관계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6" name="도형 40"/>
          <p:cNvSpPr>
            <a:spLocks/>
          </p:cNvSpPr>
          <p:nvPr/>
        </p:nvSpPr>
        <p:spPr>
          <a:xfrm rot="0">
            <a:off x="11100435" y="8599805"/>
            <a:ext cx="1568450" cy="490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37" name="도형 41"/>
          <p:cNvSpPr>
            <a:spLocks/>
          </p:cNvSpPr>
          <p:nvPr/>
        </p:nvSpPr>
        <p:spPr>
          <a:xfrm rot="0">
            <a:off x="4749800" y="7950200"/>
            <a:ext cx="1877695" cy="49085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898525" y="2925445"/>
            <a:ext cx="7701915" cy="5116830"/>
          </a:xfrm>
          <a:custGeom>
            <a:gdLst>
              <a:gd fmla="*/ 0 w 3171392" name="TX0"/>
              <a:gd fmla="*/ 0 h 2810049" name="TY0"/>
              <a:gd fmla="*/ 3171391 w 3171392" name="TX1"/>
              <a:gd fmla="*/ 0 h 2810049" name="TY1"/>
              <a:gd fmla="*/ 3171391 w 3171392" name="TX2"/>
              <a:gd fmla="*/ 2810048 h 2810049" name="TY2"/>
              <a:gd fmla="*/ 0 w 3171392" name="TX3"/>
              <a:gd fmla="*/ 2810048 h 281004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 rot="0"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 rot="0">
              <a:off x="905510" y="65722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 rot="0">
            <a:off x="1271270" y="915035"/>
            <a:ext cx="12833350" cy="138176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1556385" y="3093085"/>
            <a:ext cx="646557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STM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활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 생산량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모델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링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9321165" y="2938145"/>
            <a:ext cx="8014970" cy="5117465"/>
          </a:xfrm>
          <a:custGeom>
            <a:gdLst>
              <a:gd fmla="*/ 0 w 3171392" name="TX0"/>
              <a:gd fmla="*/ 0 h 2810049" name="TY0"/>
              <a:gd fmla="*/ 3171391 w 3171392" name="TX1"/>
              <a:gd fmla="*/ 0 h 2810049" name="TY1"/>
              <a:gd fmla="*/ 3171391 w 3171392" name="TX2"/>
              <a:gd fmla="*/ 2810048 h 2810049" name="TY2"/>
              <a:gd fmla="*/ 0 w 3171392" name="TX3"/>
              <a:gd fmla="*/ 2810048 h 281004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 rot="0">
            <a:off x="9982200" y="3087370"/>
            <a:ext cx="646557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STM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활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 가격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모델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링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5" name="도형 92"/>
          <p:cNvSpPr>
            <a:spLocks/>
          </p:cNvSpPr>
          <p:nvPr/>
        </p:nvSpPr>
        <p:spPr>
          <a:xfrm rot="0">
            <a:off x="929005" y="8397875"/>
            <a:ext cx="16407130" cy="1619885"/>
          </a:xfrm>
          <a:custGeom>
            <a:gdLst>
              <a:gd fmla="*/ 0 w 3171392" name="TX0"/>
              <a:gd fmla="*/ 0 h 2810049" name="TY0"/>
              <a:gd fmla="*/ 3171391 w 3171392" name="TX1"/>
              <a:gd fmla="*/ 0 h 2810049" name="TY1"/>
              <a:gd fmla="*/ 3171391 w 3171392" name="TX2"/>
              <a:gd fmla="*/ 2810048 h 2810049" name="TY2"/>
              <a:gd fmla="*/ 0 w 3171392" name="TX3"/>
              <a:gd fmla="*/ 2810048 h 281004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>
            <a:spLocks/>
          </p:cNvSpPr>
          <p:nvPr/>
        </p:nvSpPr>
        <p:spPr>
          <a:xfrm rot="0">
            <a:off x="2211070" y="3630295"/>
            <a:ext cx="1389316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4</a:t>
            </a: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. 24</a:t>
            </a:r>
            <a:r>
              <a:rPr lang="ko-KR" alt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년</a:t>
            </a:r>
            <a:r>
              <a:rPr lang="ko-KR" alt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가격 예측</a:t>
            </a:r>
            <a:endParaRPr lang="ko-KR" altLang="en-US" sz="9000" b="1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13487400" y="5598160"/>
            <a:ext cx="4800600" cy="4678680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그룹 29"/>
          <p:cNvGrpSpPr>
            <a:grpSpLocks/>
          </p:cNvGrpSpPr>
          <p:nvPr/>
        </p:nvGrpSpPr>
        <p:grpSpPr>
          <a:xfrm rot="0">
            <a:off x="6172200" y="5008245"/>
            <a:ext cx="4592955" cy="533400"/>
            <a:chOff x="6172200" y="5008245"/>
            <a:chExt cx="4592955" cy="533400"/>
          </a:xfrm>
        </p:grpSpPr>
        <p:sp>
          <p:nvSpPr>
            <p:cNvPr id="14" name="텍스트 상자 27"/>
            <p:cNvSpPr txBox="1">
              <a:spLocks/>
            </p:cNvSpPr>
            <p:nvPr/>
          </p:nvSpPr>
          <p:spPr>
            <a:xfrm rot="0">
              <a:off x="6172200" y="5039360"/>
              <a:ext cx="512445" cy="46482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1.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5" name="텍스트 상자 28"/>
            <p:cNvSpPr txBox="1">
              <a:spLocks/>
            </p:cNvSpPr>
            <p:nvPr/>
          </p:nvSpPr>
          <p:spPr>
            <a:xfrm rot="0">
              <a:off x="6684010" y="5008245"/>
              <a:ext cx="4081145" cy="53340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AR</a:t>
              </a: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IMA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6" name="그룹 32"/>
          <p:cNvGrpSpPr>
            <a:grpSpLocks/>
          </p:cNvGrpSpPr>
          <p:nvPr/>
        </p:nvGrpSpPr>
        <p:grpSpPr>
          <a:xfrm rot="0">
            <a:off x="6172200" y="5784850"/>
            <a:ext cx="4592955" cy="533400"/>
            <a:chOff x="6172200" y="5784850"/>
            <a:chExt cx="4592955" cy="533400"/>
          </a:xfrm>
        </p:grpSpPr>
        <p:sp>
          <p:nvSpPr>
            <p:cNvPr id="17" name="텍스트 상자 30"/>
            <p:cNvSpPr txBox="1">
              <a:spLocks/>
            </p:cNvSpPr>
            <p:nvPr/>
          </p:nvSpPr>
          <p:spPr>
            <a:xfrm rot="0">
              <a:off x="6172200" y="5815965"/>
              <a:ext cx="512445" cy="46482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2.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8" name="텍스트 상자 31"/>
            <p:cNvSpPr txBox="1">
              <a:spLocks/>
            </p:cNvSpPr>
            <p:nvPr/>
          </p:nvSpPr>
          <p:spPr>
            <a:xfrm rot="0">
              <a:off x="6684010" y="5784850"/>
              <a:ext cx="4081145" cy="53340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생산량 </a:t>
              </a: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/ </a:t>
              </a: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가격예측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44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 rot="0"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 rot="0">
              <a:off x="905510" y="65722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 rot="0">
            <a:off x="1271270" y="915035"/>
            <a:ext cx="1283335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4-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1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A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RIMA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활용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예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측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925195" y="2938145"/>
            <a:ext cx="16410940" cy="7022465"/>
          </a:xfrm>
          <a:custGeom>
            <a:gdLst>
              <a:gd fmla="*/ 0 w 3171392" name="TX0"/>
              <a:gd fmla="*/ 0 h 2810049" name="TY0"/>
              <a:gd fmla="*/ 3171391 w 3171392" name="TX1"/>
              <a:gd fmla="*/ 0 h 2810049" name="TY1"/>
              <a:gd fmla="*/ 3171391 w 3171392" name="TX2"/>
              <a:gd fmla="*/ 2810048 h 2810049" name="TY2"/>
              <a:gd fmla="*/ 0 w 3171392" name="TX3"/>
              <a:gd fmla="*/ 2810048 h 281004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40" name="그림 33" descr="C:/Users/leejaehyeon/AppData/Roaming/PolarisOffice/ETemp/2236_11163456/fImage48060832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2680" y="3914140"/>
            <a:ext cx="4807585" cy="2870835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1" name="그림 34" descr="C:/Users/leejaehyeon/AppData/Roaming/PolarisOffice/ETemp/2236_11163456/fImage45891833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1410" y="7008495"/>
            <a:ext cx="4807585" cy="2851150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2" name="그림 35" descr="C:/Users/leejaehyeon/AppData/Roaming/PolarisOffice/ETemp/2236_11163456/fImage4708083469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96075" y="7006590"/>
            <a:ext cx="4902835" cy="2851150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3" name="그림 46" descr="C:/Users/leejaehyeon/AppData/Roaming/PolarisOffice/ETemp/2236_11163456/fImage48103840446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56070" y="3907790"/>
            <a:ext cx="4970780" cy="2851150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4" name="그림 47" descr="C:/Users/leejaehyeon/AppData/Roaming/PolarisOffice/ETemp/2236_11163456/fImage47343841570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67260" y="3905885"/>
            <a:ext cx="4841875" cy="2851150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5" name="그림 48" descr="C:/Users/leejaehyeon/AppData/Roaming/PolarisOffice/ETemp/2236_11163456/fImage51435842814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66625" y="6985635"/>
            <a:ext cx="4841875" cy="2877820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46" name="텍스트 상자 49"/>
          <p:cNvSpPr txBox="1">
            <a:spLocks/>
          </p:cNvSpPr>
          <p:nvPr/>
        </p:nvSpPr>
        <p:spPr>
          <a:xfrm rot="0">
            <a:off x="1689735" y="3364865"/>
            <a:ext cx="392811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(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30,50m)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47" name="텍스트 상자 71"/>
          <p:cNvSpPr txBox="1">
            <a:spLocks/>
          </p:cNvSpPr>
          <p:nvPr/>
        </p:nvSpPr>
        <p:spPr>
          <a:xfrm rot="0">
            <a:off x="7452360" y="3364865"/>
            <a:ext cx="392811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(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30,50m)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48" name="텍스트 상자 72"/>
          <p:cNvSpPr txBox="1">
            <a:spLocks/>
          </p:cNvSpPr>
          <p:nvPr/>
        </p:nvSpPr>
        <p:spPr>
          <a:xfrm rot="0">
            <a:off x="13056235" y="3364865"/>
            <a:ext cx="3928110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용존산소(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30,50m)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 rot="0"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 rot="0">
              <a:off x="905510" y="65722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 rot="0">
            <a:off x="1271270" y="915035"/>
            <a:ext cx="1283335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4-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1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A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RIMA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활용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예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측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925195" y="2938145"/>
            <a:ext cx="16410940" cy="7022465"/>
          </a:xfrm>
          <a:custGeom>
            <a:gdLst>
              <a:gd fmla="*/ 0 w 3171392" name="TX0"/>
              <a:gd fmla="*/ 0 h 2810049" name="TY0"/>
              <a:gd fmla="*/ 3171391 w 3171392" name="TX1"/>
              <a:gd fmla="*/ 0 h 2810049" name="TY1"/>
              <a:gd fmla="*/ 3171391 w 3171392" name="TX2"/>
              <a:gd fmla="*/ 2810048 h 2810049" name="TY2"/>
              <a:gd fmla="*/ 0 w 3171392" name="TX3"/>
              <a:gd fmla="*/ 2810048 h 281004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 rot="0">
            <a:off x="3447415" y="3253740"/>
            <a:ext cx="392811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참조기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갈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치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산량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49" name="그림 65" descr="C:/Users/leejaehyeon/AppData/Roaming/PolarisOffice/ETemp/2236_11163456/fImage42720861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20165" y="3772535"/>
            <a:ext cx="7570470" cy="2753995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50" name="그림 66" descr="C:/Users/leejaehyeon/AppData/Roaming/PolarisOffice/ETemp/2236_11163456/fImage42368862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74200" y="3768090"/>
            <a:ext cx="7588885" cy="2753995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51" name="그림 67" descr="C:/Users/leejaehyeon/AppData/Roaming/PolarisOffice/ETemp/2236_11163456/fImage49621863996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77375" y="6930390"/>
            <a:ext cx="7588885" cy="2753995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52" name="그림 68" descr="C:/Users/leejaehyeon/AppData/Roaming/PolarisOffice/ETemp/2236_11163456/fImage4062186449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26515" y="6927215"/>
            <a:ext cx="7547610" cy="2753995"/>
          </a:xfrm>
          <a:prstGeom prst="rect"/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53" name="텍스트 상자 69"/>
          <p:cNvSpPr txBox="1">
            <a:spLocks/>
          </p:cNvSpPr>
          <p:nvPr/>
        </p:nvSpPr>
        <p:spPr>
          <a:xfrm rot="0">
            <a:off x="11774170" y="3246120"/>
            <a:ext cx="392811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수입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수출량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00" y="2910205"/>
            <a:ext cx="15794990" cy="6745605"/>
            <a:chOff x="1219200" y="2910205"/>
            <a:chExt cx="15794990" cy="6745605"/>
          </a:xfrm>
        </p:grpSpPr>
        <p:sp>
          <p:nvSpPr>
            <p:cNvPr id="4" name="Freeform 4"/>
            <p:cNvSpPr/>
            <p:nvPr/>
          </p:nvSpPr>
          <p:spPr>
            <a:xfrm>
              <a:off x="1219200" y="2910205"/>
              <a:ext cx="15794990" cy="6745605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00" y="657225"/>
            <a:ext cx="15794990" cy="1906905"/>
            <a:chOff x="1219200" y="657225"/>
            <a:chExt cx="15794990" cy="1906905"/>
          </a:xfrm>
        </p:grpSpPr>
        <p:sp>
          <p:nvSpPr>
            <p:cNvPr id="6" name="Freeform 6"/>
            <p:cNvSpPr/>
            <p:nvPr/>
          </p:nvSpPr>
          <p:spPr>
            <a:xfrm>
              <a:off x="1219200" y="657225"/>
              <a:ext cx="15794990" cy="1906905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78358">
            <a:off x="-1433195" y="-269875"/>
            <a:ext cx="5304155" cy="1668780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-5400000">
            <a:off x="-5416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789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5264150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821410" y="6055995"/>
            <a:ext cx="4791710" cy="4775835"/>
            <a:chOff x="13821410" y="6055995"/>
            <a:chExt cx="4791710" cy="4775835"/>
          </a:xfrm>
        </p:grpSpPr>
        <p:sp>
          <p:nvSpPr>
            <p:cNvPr id="12" name="Freeform 12"/>
            <p:cNvSpPr/>
            <p:nvPr/>
          </p:nvSpPr>
          <p:spPr>
            <a:xfrm>
              <a:off x="13821410" y="6309360"/>
              <a:ext cx="4791710" cy="4521835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203414">
              <a:off x="14742795" y="6074410"/>
              <a:ext cx="651510" cy="93345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881360" y="37306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가격</a:t>
            </a: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81360" y="59404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화면구현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881360" y="8150860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발전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84270" y="915670"/>
            <a:ext cx="108394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  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50590" y="59404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450590" y="8150860"/>
            <a:ext cx="4556760" cy="500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50590" y="37306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51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 rot="0">
            <a:off x="904240" y="3236595"/>
            <a:ext cx="7715885" cy="6713220"/>
            <a:chOff x="904240" y="3236595"/>
            <a:chExt cx="7715885" cy="671322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 rot="0">
              <a:off x="904240" y="3236595"/>
              <a:ext cx="7715885" cy="6713220"/>
            </a:xfrm>
            <a:custGeom>
              <a:gdLst>
                <a:gd fmla="*/ 0 w 3171392" name="TX0"/>
                <a:gd fmla="*/ 0 h 2810049" name="TY0"/>
                <a:gd fmla="*/ 3171391 w 3171392" name="TX1"/>
                <a:gd fmla="*/ 0 h 2810049" name="TY1"/>
                <a:gd fmla="*/ 3171391 w 3171392" name="TX2"/>
                <a:gd fmla="*/ 2810048 h 2810049" name="TY2"/>
                <a:gd fmla="*/ 0 w 3171392" name="TX3"/>
                <a:gd fmla="*/ 2810048 h 281004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19" name="Rect 0"/>
          <p:cNvSpPr>
            <a:spLocks/>
          </p:cNvSpPr>
          <p:nvPr/>
        </p:nvSpPr>
        <p:spPr>
          <a:xfrm rot="0">
            <a:off x="401320" y="8067675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0 h 633142" name="TY2"/>
              <a:gd fmla="*/ 0 w 441617" name="TX3"/>
              <a:gd fmla="*/ 633140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 rot="0"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 rot="0">
              <a:off x="905510" y="65722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 rot="0">
            <a:off x="1271270" y="915035"/>
            <a:ext cx="1283335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4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-2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/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가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격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예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측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1" name="Group 5"/>
          <p:cNvGrpSpPr>
            <a:grpSpLocks/>
          </p:cNvGrpSpPr>
          <p:nvPr/>
        </p:nvGrpSpPr>
        <p:grpSpPr>
          <a:xfrm rot="0">
            <a:off x="8976995" y="3259455"/>
            <a:ext cx="8362315" cy="6657975"/>
            <a:chOff x="8976995" y="3259455"/>
            <a:chExt cx="8362315" cy="6657975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 rot="0">
              <a:off x="8976995" y="3259455"/>
              <a:ext cx="8362315" cy="6657975"/>
            </a:xfrm>
            <a:custGeom>
              <a:gdLst>
                <a:gd fmla="*/ 0 w 3171392" name="TX0"/>
                <a:gd fmla="*/ 0 h 2810049" name="TY0"/>
                <a:gd fmla="*/ 3171391 w 3171392" name="TX1"/>
                <a:gd fmla="*/ 0 h 2810049" name="TY1"/>
                <a:gd fmla="*/ 3171391 w 3171392" name="TX2"/>
                <a:gd fmla="*/ 2810048 h 2810049" name="TY2"/>
                <a:gd fmla="*/ 0 w 3171392" name="TX3"/>
                <a:gd fmla="*/ 2810048 h 281004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30" name="Rect 0"/>
          <p:cNvSpPr txBox="1">
            <a:spLocks/>
          </p:cNvSpPr>
          <p:nvPr/>
        </p:nvSpPr>
        <p:spPr>
          <a:xfrm rot="0">
            <a:off x="1529080" y="3460750"/>
            <a:ext cx="646557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예측결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과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 rot="0">
            <a:off x="9914255" y="3468370"/>
            <a:ext cx="6465570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예측결과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5.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화면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구현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8"/>
          <p:cNvSpPr/>
          <p:nvPr/>
        </p:nvSpPr>
        <p:spPr>
          <a:xfrm>
            <a:off x="0" y="5968365"/>
            <a:ext cx="3738245" cy="4204335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651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도형 78"/>
          <p:cNvSpPr>
            <a:spLocks/>
          </p:cNvSpPr>
          <p:nvPr/>
        </p:nvSpPr>
        <p:spPr>
          <a:xfrm rot="0">
            <a:off x="904875" y="655955"/>
            <a:ext cx="16443325" cy="939800"/>
          </a:xfrm>
          <a:custGeom>
            <a:gdLst>
              <a:gd fmla="*/ 0 w 5996028" name="TX0"/>
              <a:gd fmla="*/ 0 h 695694" name="TY0"/>
              <a:gd fmla="*/ 5996027 w 5996028" name="TX1"/>
              <a:gd fmla="*/ 0 h 695694" name="TY1"/>
              <a:gd fmla="*/ 5996027 w 5996028" name="TX2"/>
              <a:gd fmla="*/ 695693 h 695694" name="TY2"/>
              <a:gd fmla="*/ 0 w 5996028" name="TX3"/>
              <a:gd fmla="*/ 695693 h 69569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05510" y="1968500"/>
            <a:ext cx="16436975" cy="8049260"/>
          </a:xfrm>
          <a:custGeom>
            <a:gdLst>
              <a:gd fmla="*/ 0 w 5996028" name="TX0"/>
              <a:gd fmla="*/ 0 h 2104517" name="TY0"/>
              <a:gd fmla="*/ 5996027 w 5996028" name="TX1"/>
              <a:gd fmla="*/ 0 h 2104517" name="TY1"/>
              <a:gd fmla="*/ 5996027 w 5996028" name="TX2"/>
              <a:gd fmla="*/ 2104516 h 2104517" name="TY2"/>
              <a:gd fmla="*/ 0 w 5996028" name="TX3"/>
              <a:gd fmla="*/ 2104516 h 2104517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1 h 633142" name="TY2"/>
              <a:gd fmla="*/ 0 w 441617" name="TX3"/>
              <a:gd fmla="*/ 633141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텍스트 상자 79"/>
          <p:cNvSpPr txBox="1">
            <a:spLocks/>
          </p:cNvSpPr>
          <p:nvPr/>
        </p:nvSpPr>
        <p:spPr>
          <a:xfrm rot="0">
            <a:off x="1082040" y="840740"/>
            <a:ext cx="7284720" cy="5543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화면구현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메 인 화 면</a:t>
            </a:r>
            <a:endParaRPr lang="ko-KR" altLang="en-US" sz="3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38" name="그림 80" descr="C:/Users/leejaehyeon/AppData/Roaming/PolarisOffice/ETemp/2236_11163456/fImage129855929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6145" y="1952625"/>
            <a:ext cx="16429990" cy="80492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04875" y="655955"/>
            <a:ext cx="16443325" cy="939800"/>
          </a:xfrm>
          <a:custGeom>
            <a:gdLst>
              <a:gd fmla="*/ 0 w 5996028" name="TX0"/>
              <a:gd fmla="*/ 0 h 695694" name="TY0"/>
              <a:gd fmla="*/ 5996027 w 5996028" name="TX1"/>
              <a:gd fmla="*/ 0 h 695694" name="TY1"/>
              <a:gd fmla="*/ 5996027 w 5996028" name="TX2"/>
              <a:gd fmla="*/ 695693 h 695694" name="TY2"/>
              <a:gd fmla="*/ 0 w 5996028" name="TX3"/>
              <a:gd fmla="*/ 695693 h 69569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05510" y="1968500"/>
            <a:ext cx="16436975" cy="8049260"/>
          </a:xfrm>
          <a:custGeom>
            <a:gdLst>
              <a:gd fmla="*/ 0 w 5996028" name="TX0"/>
              <a:gd fmla="*/ 0 h 2104517" name="TY0"/>
              <a:gd fmla="*/ 5996027 w 5996028" name="TX1"/>
              <a:gd fmla="*/ 0 h 2104517" name="TY1"/>
              <a:gd fmla="*/ 5996027 w 5996028" name="TX2"/>
              <a:gd fmla="*/ 2104516 h 2104517" name="TY2"/>
              <a:gd fmla="*/ 0 w 5996028" name="TX3"/>
              <a:gd fmla="*/ 2104516 h 2104517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1 h 633142" name="TY2"/>
              <a:gd fmla="*/ 0 w 441617" name="TX3"/>
              <a:gd fmla="*/ 633141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1082040" y="840740"/>
            <a:ext cx="6141720" cy="5543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화면구현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뉴스룸</a:t>
            </a:r>
            <a:endParaRPr lang="ko-KR" altLang="en-US" sz="3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38" name="그림 82" descr="C:/Users/leejaehyeon/AppData/Roaming/PolarisOffice/ETemp/2236_11163456/fImage31098993819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2495" y="1984375"/>
            <a:ext cx="16407765" cy="80168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04875" y="655955"/>
            <a:ext cx="16443325" cy="939800"/>
          </a:xfrm>
          <a:custGeom>
            <a:gdLst>
              <a:gd fmla="*/ 0 w 5996028" name="TX0"/>
              <a:gd fmla="*/ 0 h 695694" name="TY0"/>
              <a:gd fmla="*/ 5996027 w 5996028" name="TX1"/>
              <a:gd fmla="*/ 0 h 695694" name="TY1"/>
              <a:gd fmla="*/ 5996027 w 5996028" name="TX2"/>
              <a:gd fmla="*/ 695693 h 695694" name="TY2"/>
              <a:gd fmla="*/ 0 w 5996028" name="TX3"/>
              <a:gd fmla="*/ 695693 h 69569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05510" y="1968500"/>
            <a:ext cx="16436975" cy="8049260"/>
          </a:xfrm>
          <a:custGeom>
            <a:gdLst>
              <a:gd fmla="*/ 0 w 5996028" name="TX0"/>
              <a:gd fmla="*/ 0 h 2104517" name="TY0"/>
              <a:gd fmla="*/ 5996027 w 5996028" name="TX1"/>
              <a:gd fmla="*/ 0 h 2104517" name="TY1"/>
              <a:gd fmla="*/ 5996027 w 5996028" name="TX2"/>
              <a:gd fmla="*/ 2104516 h 2104517" name="TY2"/>
              <a:gd fmla="*/ 0 w 5996028" name="TX3"/>
              <a:gd fmla="*/ 2104516 h 2104517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1 h 633142" name="TY2"/>
              <a:gd fmla="*/ 0 w 441617" name="TX3"/>
              <a:gd fmla="*/ 633141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1082040" y="840740"/>
            <a:ext cx="7284720" cy="5543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화면구현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오늘의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바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다</a:t>
            </a:r>
            <a:endParaRPr lang="ko-KR" altLang="en-US" sz="3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39" name="그림 87" descr="C:/Users/leejaehyeon/AppData/Roaming/PolarisOffice/ETemp/2236_11163456/fImage723969574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1" t="10876"/>
          <a:stretch>
            <a:fillRect/>
          </a:stretch>
        </p:blipFill>
        <p:spPr>
          <a:xfrm rot="0">
            <a:off x="904875" y="1984375"/>
            <a:ext cx="16415385" cy="80175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04875" y="655955"/>
            <a:ext cx="16443325" cy="939800"/>
          </a:xfrm>
          <a:custGeom>
            <a:gdLst>
              <a:gd fmla="*/ 0 w 5996028" name="TX0"/>
              <a:gd fmla="*/ 0 h 695694" name="TY0"/>
              <a:gd fmla="*/ 5996027 w 5996028" name="TX1"/>
              <a:gd fmla="*/ 0 h 695694" name="TY1"/>
              <a:gd fmla="*/ 5996027 w 5996028" name="TX2"/>
              <a:gd fmla="*/ 695693 h 695694" name="TY2"/>
              <a:gd fmla="*/ 0 w 5996028" name="TX3"/>
              <a:gd fmla="*/ 695693 h 69569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05510" y="1968500"/>
            <a:ext cx="16436975" cy="8049260"/>
          </a:xfrm>
          <a:custGeom>
            <a:gdLst>
              <a:gd fmla="*/ 0 w 5996028" name="TX0"/>
              <a:gd fmla="*/ 0 h 2104517" name="TY0"/>
              <a:gd fmla="*/ 5996027 w 5996028" name="TX1"/>
              <a:gd fmla="*/ 0 h 2104517" name="TY1"/>
              <a:gd fmla="*/ 5996027 w 5996028" name="TX2"/>
              <a:gd fmla="*/ 2104516 h 2104517" name="TY2"/>
              <a:gd fmla="*/ 0 w 5996028" name="TX3"/>
              <a:gd fmla="*/ 2104516 h 2104517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1 h 633142" name="TY2"/>
              <a:gd fmla="*/ 0 w 441617" name="TX3"/>
              <a:gd fmla="*/ 633141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1082040" y="840740"/>
            <a:ext cx="9840595" cy="5543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화면구현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국가별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고등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어 수입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/ 수출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량</a:t>
            </a:r>
            <a:endParaRPr lang="ko-KR" altLang="en-US" sz="3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38" name="그림 88" descr="C:/Users/leejaehyeon/AppData/Roaming/PolarisOffice/ETemp/2236_11163456/fImage912609765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9445" y="2070100"/>
            <a:ext cx="6182360" cy="7830185"/>
          </a:xfrm>
          <a:prstGeom prst="rect"/>
          <a:noFill/>
        </p:spPr>
      </p:pic>
      <p:pic>
        <p:nvPicPr>
          <p:cNvPr id="39" name="그림 89" descr="C:/Users/leejaehyeon/AppData/Roaming/PolarisOffice/ETemp/2236_11163456/fImage7625897723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24820" y="2070100"/>
            <a:ext cx="6182360" cy="78301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04875" y="655955"/>
            <a:ext cx="16443325" cy="939800"/>
          </a:xfrm>
          <a:custGeom>
            <a:gdLst>
              <a:gd fmla="*/ 0 w 5996028" name="TX0"/>
              <a:gd fmla="*/ 0 h 695694" name="TY0"/>
              <a:gd fmla="*/ 5996027 w 5996028" name="TX1"/>
              <a:gd fmla="*/ 0 h 695694" name="TY1"/>
              <a:gd fmla="*/ 5996027 w 5996028" name="TX2"/>
              <a:gd fmla="*/ 695693 h 695694" name="TY2"/>
              <a:gd fmla="*/ 0 w 5996028" name="TX3"/>
              <a:gd fmla="*/ 695693 h 69569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05510" y="1968500"/>
            <a:ext cx="16436975" cy="8049260"/>
          </a:xfrm>
          <a:custGeom>
            <a:gdLst>
              <a:gd fmla="*/ 0 w 5996028" name="TX0"/>
              <a:gd fmla="*/ 0 h 2104517" name="TY0"/>
              <a:gd fmla="*/ 5996027 w 5996028" name="TX1"/>
              <a:gd fmla="*/ 0 h 2104517" name="TY1"/>
              <a:gd fmla="*/ 5996027 w 5996028" name="TX2"/>
              <a:gd fmla="*/ 2104516 h 2104517" name="TY2"/>
              <a:gd fmla="*/ 0 w 5996028" name="TX3"/>
              <a:gd fmla="*/ 2104516 h 2104517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1 h 633142" name="TY2"/>
              <a:gd fmla="*/ 0 w 441617" name="TX3"/>
              <a:gd fmla="*/ 633141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1082040" y="840740"/>
            <a:ext cx="9840595" cy="5543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화면구현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지역별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고등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어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생산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량</a:t>
            </a:r>
            <a:endParaRPr lang="ko-KR" altLang="en-US" sz="3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38" name="그림 86" descr="C:/Users/leejaehyeon/AppData/Roaming/PolarisOffice/ETemp/2236_11163456/fImage297442950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1225" y="1984375"/>
            <a:ext cx="16409035" cy="76523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04875" y="655955"/>
            <a:ext cx="16443325" cy="939800"/>
          </a:xfrm>
          <a:custGeom>
            <a:gdLst>
              <a:gd fmla="*/ 0 w 5996028" name="TX0"/>
              <a:gd fmla="*/ 0 h 695694" name="TY0"/>
              <a:gd fmla="*/ 5996027 w 5996028" name="TX1"/>
              <a:gd fmla="*/ 0 h 695694" name="TY1"/>
              <a:gd fmla="*/ 5996027 w 5996028" name="TX2"/>
              <a:gd fmla="*/ 695693 h 695694" name="TY2"/>
              <a:gd fmla="*/ 0 w 5996028" name="TX3"/>
              <a:gd fmla="*/ 695693 h 69569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05510" y="1968500"/>
            <a:ext cx="16436975" cy="8049260"/>
          </a:xfrm>
          <a:custGeom>
            <a:gdLst>
              <a:gd fmla="*/ 0 w 5996028" name="TX0"/>
              <a:gd fmla="*/ 0 h 2104517" name="TY0"/>
              <a:gd fmla="*/ 5996027 w 5996028" name="TX1"/>
              <a:gd fmla="*/ 0 h 2104517" name="TY1"/>
              <a:gd fmla="*/ 5996027 w 5996028" name="TX2"/>
              <a:gd fmla="*/ 2104516 h 2104517" name="TY2"/>
              <a:gd fmla="*/ 0 w 5996028" name="TX3"/>
              <a:gd fmla="*/ 2104516 h 2104517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1 h 633142" name="TY2"/>
              <a:gd fmla="*/ 0 w 441617" name="TX3"/>
              <a:gd fmla="*/ 633141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1082040" y="840740"/>
            <a:ext cx="9840595" cy="5543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화면구현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고등어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쇼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핑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페이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지</a:t>
            </a:r>
            <a:endParaRPr lang="ko-KR" altLang="en-US" sz="3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38" name="그림 94" descr="C:/Users/leejaehyeon/AppData/Roaming/PolarisOffice/ETemp/2236_11163456/fImage7577389873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6145" y="2000250"/>
            <a:ext cx="16461740" cy="8001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04875" y="655955"/>
            <a:ext cx="16443325" cy="939800"/>
          </a:xfrm>
          <a:custGeom>
            <a:gdLst>
              <a:gd fmla="*/ 0 w 5996028" name="TX0"/>
              <a:gd fmla="*/ 0 h 695694" name="TY0"/>
              <a:gd fmla="*/ 5996027 w 5996028" name="TX1"/>
              <a:gd fmla="*/ 0 h 695694" name="TY1"/>
              <a:gd fmla="*/ 5996027 w 5996028" name="TX2"/>
              <a:gd fmla="*/ 695693 h 695694" name="TY2"/>
              <a:gd fmla="*/ 0 w 5996028" name="TX3"/>
              <a:gd fmla="*/ 695693 h 69569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05510" y="1968500"/>
            <a:ext cx="16436975" cy="8049260"/>
          </a:xfrm>
          <a:custGeom>
            <a:gdLst>
              <a:gd fmla="*/ 0 w 5996028" name="TX0"/>
              <a:gd fmla="*/ 0 h 2104517" name="TY0"/>
              <a:gd fmla="*/ 5996027 w 5996028" name="TX1"/>
              <a:gd fmla="*/ 0 h 2104517" name="TY1"/>
              <a:gd fmla="*/ 5996027 w 5996028" name="TX2"/>
              <a:gd fmla="*/ 2104516 h 2104517" name="TY2"/>
              <a:gd fmla="*/ 0 w 5996028" name="TX3"/>
              <a:gd fmla="*/ 2104516 h 2104517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1 h 633142" name="TY2"/>
              <a:gd fmla="*/ 0 w 441617" name="TX3"/>
              <a:gd fmla="*/ 633141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1082040" y="840740"/>
            <a:ext cx="9840595" cy="5543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.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화면구현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-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챗 봇</a:t>
            </a:r>
            <a:endParaRPr lang="ko-KR" altLang="en-US" sz="3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38" name="그림 90" descr="C:/Users/leejaehyeon/AppData/Roaming/PolarisOffice/ETemp/2236_11163456/fImage477797815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5670" y="2308225"/>
            <a:ext cx="5879465" cy="7376160"/>
          </a:xfrm>
          <a:prstGeom prst="rect"/>
          <a:noFill/>
        </p:spPr>
      </p:pic>
      <p:pic>
        <p:nvPicPr>
          <p:cNvPr id="39" name="그림 91" descr="C:/Users/leejaehyeon/AppData/Roaming/PolarisOffice/ETemp/2236_11163456/fImage2600397929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53320" y="2369820"/>
            <a:ext cx="5758815" cy="72351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7728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3542665"/>
            <a:ext cx="138925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60489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254115" y="4967605"/>
            <a:ext cx="4592320" cy="495300"/>
            <a:chOff x="6254115" y="4967605"/>
            <a:chExt cx="4592320" cy="495300"/>
          </a:xfrm>
        </p:grpSpPr>
        <p:sp>
          <p:nvSpPr>
            <p:cNvPr id="11" name="TextBox 11"/>
            <p:cNvSpPr txBox="1"/>
            <p:nvPr/>
          </p:nvSpPr>
          <p:spPr>
            <a:xfrm>
              <a:off x="6254115" y="4998720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2" name="TextBox 12"/>
            <p:cNvSpPr txBox="1">
              <a:spLocks/>
            </p:cNvSpPr>
            <p:nvPr/>
          </p:nvSpPr>
          <p:spPr>
            <a:xfrm rot="0">
              <a:off x="6765925" y="4967605"/>
              <a:ext cx="4081145" cy="46990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주제선정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54115" y="5744210"/>
            <a:ext cx="4592320" cy="495300"/>
            <a:chOff x="6254115" y="5744210"/>
            <a:chExt cx="4592320" cy="495300"/>
          </a:xfrm>
        </p:grpSpPr>
        <p:sp>
          <p:nvSpPr>
            <p:cNvPr id="14" name="TextBox 14"/>
            <p:cNvSpPr txBox="1"/>
            <p:nvPr/>
          </p:nvSpPr>
          <p:spPr>
            <a:xfrm>
              <a:off x="6254115" y="5775325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765925" y="5744210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 err="1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개발환경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6" name="Freeform 12"/>
          <p:cNvSpPr/>
          <p:nvPr/>
        </p:nvSpPr>
        <p:spPr>
          <a:xfrm>
            <a:off x="59055" y="5252720"/>
            <a:ext cx="3610610" cy="4915535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3175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>
          <a:xfrm rot="0">
            <a:off x="905510" y="657225"/>
            <a:ext cx="16445865" cy="1906905"/>
            <a:chOff x="905510" y="657225"/>
            <a:chExt cx="16445865" cy="1906905"/>
          </a:xfrm>
        </p:grpSpPr>
        <p:sp>
          <p:nvSpPr>
            <p:cNvPr id="4" name="Rect 0"/>
            <p:cNvSpPr>
              <a:spLocks/>
            </p:cNvSpPr>
            <p:nvPr/>
          </p:nvSpPr>
          <p:spPr>
            <a:xfrm rot="0">
              <a:off x="905510" y="657225"/>
              <a:ext cx="16445865" cy="1906905"/>
            </a:xfrm>
            <a:custGeom>
              <a:gdLst>
                <a:gd fmla="*/ 0 w 5999271" name="TX0"/>
                <a:gd fmla="*/ 0 h 695504" name="TY0"/>
                <a:gd fmla="*/ 5999270 w 5999271" name="TX1"/>
                <a:gd fmla="*/ 0 h 695504" name="TY1"/>
                <a:gd fmla="*/ 5999270 w 5999271" name="TX2"/>
                <a:gd fmla="*/ 695503 h 695504" name="TY2"/>
                <a:gd fmla="*/ 0 w 5999271" name="TX3"/>
                <a:gd fmla="*/ 695503 h 69550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9271" h="695504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>
          <a:xfrm rot="0">
            <a:off x="3483610" y="3580130"/>
            <a:ext cx="13867765" cy="1944370"/>
            <a:chOff x="3483610" y="3580130"/>
            <a:chExt cx="13867765" cy="1944370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 rot="0">
              <a:off x="3483610" y="3580130"/>
              <a:ext cx="13867765" cy="1944370"/>
            </a:xfrm>
            <a:custGeom>
              <a:gdLst>
                <a:gd fmla="*/ 0 w 5058876" name="TX0"/>
                <a:gd fmla="*/ 0 h 579679" name="TY0"/>
                <a:gd fmla="*/ 5058875 w 5058876" name="TX1"/>
                <a:gd fmla="*/ 0 h 579679" name="TY1"/>
                <a:gd fmla="*/ 5058875 w 5058876" name="TX2"/>
                <a:gd fmla="*/ 579678 h 579679" name="TY2"/>
                <a:gd fmla="*/ 0 w 5058876" name="TX3"/>
                <a:gd fmla="*/ 579678 h 5796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058876" h="579679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>
          <a:xfrm rot="0">
            <a:off x="3483610" y="6507480"/>
            <a:ext cx="13867765" cy="1906270"/>
            <a:chOff x="3483610" y="6507480"/>
            <a:chExt cx="13867765" cy="1906270"/>
          </a:xfrm>
        </p:grpSpPr>
        <p:sp>
          <p:nvSpPr>
            <p:cNvPr id="8" name="Rect 0"/>
            <p:cNvSpPr>
              <a:spLocks/>
            </p:cNvSpPr>
            <p:nvPr/>
          </p:nvSpPr>
          <p:spPr>
            <a:xfrm rot="0">
              <a:off x="3483610" y="6507480"/>
              <a:ext cx="13867765" cy="1906270"/>
            </a:xfrm>
            <a:custGeom>
              <a:gdLst>
                <a:gd fmla="*/ 0 w 5058876" name="TX0"/>
                <a:gd fmla="*/ 0 h 579679" name="TY0"/>
                <a:gd fmla="*/ 5058875 w 5058876" name="TX1"/>
                <a:gd fmla="*/ 0 h 579679" name="TY1"/>
                <a:gd fmla="*/ 5058875 w 5058876" name="TX2"/>
                <a:gd fmla="*/ 579678 h 579679" name="TY2"/>
                <a:gd fmla="*/ 0 w 5058876" name="TX3"/>
                <a:gd fmla="*/ 579678 h 5796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058876" h="579679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grpSp>
        <p:nvGrpSpPr>
          <p:cNvPr id="16" name="그룹 103"/>
          <p:cNvGrpSpPr>
            <a:grpSpLocks/>
          </p:cNvGrpSpPr>
          <p:nvPr/>
        </p:nvGrpSpPr>
        <p:grpSpPr>
          <a:xfrm rot="0">
            <a:off x="904240" y="6523990"/>
            <a:ext cx="2222500" cy="1922145"/>
            <a:chOff x="904240" y="6523990"/>
            <a:chExt cx="2222500" cy="1922145"/>
          </a:xfrm>
        </p:grpSpPr>
        <p:sp>
          <p:nvSpPr>
            <p:cNvPr id="17" name="Rect 0"/>
            <p:cNvSpPr>
              <a:spLocks/>
            </p:cNvSpPr>
            <p:nvPr/>
          </p:nvSpPr>
          <p:spPr>
            <a:xfrm rot="0">
              <a:off x="902970" y="6523990"/>
              <a:ext cx="2222500" cy="1922145"/>
            </a:xfrm>
            <a:custGeom>
              <a:gdLst>
                <a:gd fmla="*/ 0 w 694492" name="TX0"/>
                <a:gd fmla="*/ 0 h 579679" name="TY0"/>
                <a:gd fmla="*/ 694491 w 694492" name="TX1"/>
                <a:gd fmla="*/ 0 h 579679" name="TY1"/>
                <a:gd fmla="*/ 694491 w 694492" name="TX2"/>
                <a:gd fmla="*/ 579678 h 579679" name="TY2"/>
                <a:gd fmla="*/ 0 w 694492" name="TX3"/>
                <a:gd fmla="*/ 579678 h 579679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94492" h="579679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3" name="Rect 0"/>
          <p:cNvSpPr>
            <a:spLocks/>
          </p:cNvSpPr>
          <p:nvPr/>
        </p:nvSpPr>
        <p:spPr>
          <a:xfrm rot="0" flipH="1">
            <a:off x="14232255" y="3708400"/>
            <a:ext cx="4406265" cy="7526020"/>
          </a:xfrm>
          <a:custGeom>
            <a:gdLst>
              <a:gd fmla="*/ 4405713 w 4405714" name="TX0"/>
              <a:gd fmla="*/ 0 h 7525287" name="TY0"/>
              <a:gd fmla="*/ 0 w 4405714" name="TX1"/>
              <a:gd fmla="*/ 0 h 7525287" name="TY1"/>
              <a:gd fmla="*/ 0 w 4405714" name="TX2"/>
              <a:gd fmla="*/ 7525287 h 7525287" name="TY2"/>
              <a:gd fmla="*/ 4405713 w 4405714" name="TX3"/>
              <a:gd fmla="*/ 7525287 h 7525287" name="TY3"/>
              <a:gd fmla="*/ 4405713 w 4405714" name="TX4"/>
              <a:gd fmla="*/ 0 h 7525287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05714" h="7525287">
                <a:moveTo>
                  <a:pt x="4405713" y="0"/>
                </a:moveTo>
                <a:lnTo>
                  <a:pt x="0" y="0"/>
                </a:lnTo>
                <a:lnTo>
                  <a:pt x="0" y="7525287"/>
                </a:lnTo>
                <a:lnTo>
                  <a:pt x="4405713" y="7525287"/>
                </a:lnTo>
                <a:lnTo>
                  <a:pt x="4405713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183640" y="994410"/>
            <a:ext cx="10365740" cy="13722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25" name="Group 5"/>
          <p:cNvGrpSpPr>
            <a:grpSpLocks/>
          </p:cNvGrpSpPr>
          <p:nvPr/>
        </p:nvGrpSpPr>
        <p:grpSpPr>
          <a:xfrm rot="0">
            <a:off x="3858895" y="3894455"/>
            <a:ext cx="12508865" cy="1365885"/>
            <a:chOff x="3858895" y="3894455"/>
            <a:chExt cx="12508865" cy="1365885"/>
          </a:xfrm>
        </p:grpSpPr>
        <p:sp>
          <p:nvSpPr>
            <p:cNvPr id="26" name="Rect 0"/>
            <p:cNvSpPr txBox="1">
              <a:spLocks/>
            </p:cNvSpPr>
            <p:nvPr/>
          </p:nvSpPr>
          <p:spPr>
            <a:xfrm rot="0">
              <a:off x="3858895" y="3894455"/>
              <a:ext cx="12508865" cy="578485"/>
            </a:xfrm>
            <a:prstGeom prst="rect"/>
          </p:spPr>
          <p:txBody>
            <a:bodyPr wrap="square" lIns="0" tIns="0" rIns="0" bIns="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수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온,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갈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치,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참조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기 생산량 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예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측 후 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적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용 </a:t>
              </a:r>
              <a:endParaRPr lang="ko-KR" altLang="en-US" sz="35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27" name="Rect 0"/>
            <p:cNvSpPr txBox="1">
              <a:spLocks/>
            </p:cNvSpPr>
            <p:nvPr/>
          </p:nvSpPr>
          <p:spPr>
            <a:xfrm rot="0">
              <a:off x="3858895" y="4534535"/>
              <a:ext cx="10153015" cy="725805"/>
            </a:xfrm>
            <a:prstGeom prst="rect"/>
          </p:spPr>
          <p:txBody>
            <a:bodyPr wrap="square" lIns="0" tIns="0" rIns="0" bIns="0" vert="horz" anchor="t">
              <a:spAutoFit/>
            </a:bodyPr>
            <a:lstStyle/>
            <a:p>
              <a:pPr marL="474980" indent="-237490" rtl="0" algn="l" defTabSz="914400" eaLnBrk="1" latinLnBrk="0" hangingPunct="1" lvl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A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RIMA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가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아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닌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다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른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모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델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활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용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예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측 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  <a:p>
              <a:pPr marL="474980" indent="-237490" rtl="0" algn="l" defTabSz="914400" eaLnBrk="1" latinLnBrk="0" hangingPunct="1" lvl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예측이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어려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운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수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입,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 수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출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데이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터 외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다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른 변수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추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가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도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출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28" name="Group 5"/>
          <p:cNvGrpSpPr>
            <a:grpSpLocks/>
          </p:cNvGrpSpPr>
          <p:nvPr/>
        </p:nvGrpSpPr>
        <p:grpSpPr>
          <a:xfrm rot="0">
            <a:off x="3858895" y="6822440"/>
            <a:ext cx="10153015" cy="1365250"/>
            <a:chOff x="3858895" y="6822440"/>
            <a:chExt cx="10153015" cy="136525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 rot="0">
              <a:off x="3858895" y="6822440"/>
              <a:ext cx="10153015" cy="578485"/>
            </a:xfrm>
            <a:prstGeom prst="rect"/>
          </p:spPr>
          <p:txBody>
            <a:bodyPr wrap="square" lIns="0" tIns="0" rIns="0" bIns="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일별 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데이터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의 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부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재 </a:t>
              </a:r>
              <a:endParaRPr lang="ko-KR" altLang="en-US" sz="35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0" name="Rect 0"/>
            <p:cNvSpPr txBox="1">
              <a:spLocks/>
            </p:cNvSpPr>
            <p:nvPr/>
          </p:nvSpPr>
          <p:spPr>
            <a:xfrm rot="0">
              <a:off x="3858895" y="7461885"/>
              <a:ext cx="10153015" cy="725805"/>
            </a:xfrm>
            <a:prstGeom prst="rect"/>
          </p:spPr>
          <p:txBody>
            <a:bodyPr wrap="square" lIns="0" tIns="0" rIns="0" bIns="0" vert="horz" anchor="t">
              <a:spAutoFit/>
            </a:bodyPr>
            <a:lstStyle/>
            <a:p>
              <a:pPr marL="474980" indent="-237490" rtl="0" algn="l" defTabSz="914400" eaLnBrk="1" latinLnBrk="0" hangingPunct="1" lvl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데이터가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대부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분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월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별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데이터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로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존재하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여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절대적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양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부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족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  <a:p>
              <a:pPr marL="474980" indent="-237490" rtl="0" algn="l" defTabSz="914400" eaLnBrk="1" latinLnBrk="0" hangingPunct="1" lvl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더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많은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 데이터를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확보하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여 정확성 및  품질 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향</a:t>
              </a: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상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38" name="Rect 0"/>
          <p:cNvSpPr>
            <a:spLocks/>
          </p:cNvSpPr>
          <p:nvPr/>
        </p:nvSpPr>
        <p:spPr>
          <a:xfrm rot="0">
            <a:off x="-1165225" y="-156845"/>
            <a:ext cx="6732905" cy="1628775"/>
          </a:xfrm>
          <a:custGeom>
            <a:gdLst>
              <a:gd fmla="*/ 0 w 6732165" name="TX0"/>
              <a:gd fmla="*/ 0 h 1627961" name="TY0"/>
              <a:gd fmla="*/ 6732164 w 6732165" name="TX1"/>
              <a:gd fmla="*/ 0 h 1627961" name="TY1"/>
              <a:gd fmla="*/ 6732164 w 6732165" name="TX2"/>
              <a:gd fmla="*/ 1627960 h 1627961" name="TY2"/>
              <a:gd fmla="*/ 0 w 6732165" name="TX3"/>
              <a:gd fmla="*/ 1627960 h 1627961" name="TY3"/>
              <a:gd fmla="*/ 0 w 6732165" name="TX4"/>
              <a:gd fmla="*/ 0 h 162796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732165" h="1627961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464185" y="-156845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1 h 633142" name="TY2"/>
              <a:gd fmla="*/ 0 w 441617" name="TX3"/>
              <a:gd fmla="*/ 633141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 rot="0">
            <a:off x="14011275" y="8735695"/>
            <a:ext cx="441960" cy="633730"/>
          </a:xfrm>
          <a:custGeom>
            <a:gdLst>
              <a:gd fmla="*/ 0 w 441617" name="TX0"/>
              <a:gd fmla="*/ 0 h 633142" name="TY0"/>
              <a:gd fmla="*/ 441616 w 441617" name="TX1"/>
              <a:gd fmla="*/ 0 h 633142" name="TY1"/>
              <a:gd fmla="*/ 441616 w 441617" name="TX2"/>
              <a:gd fmla="*/ 633140 h 633142" name="TY2"/>
              <a:gd fmla="*/ 0 w 441617" name="TX3"/>
              <a:gd fmla="*/ 633140 h 633142" name="TY3"/>
              <a:gd fmla="*/ 0 w 441617" name="TX4"/>
              <a:gd fmla="*/ 0 h 63314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42" name="그룹 98"/>
          <p:cNvGrpSpPr>
            <a:grpSpLocks/>
          </p:cNvGrpSpPr>
          <p:nvPr/>
        </p:nvGrpSpPr>
        <p:grpSpPr>
          <a:xfrm rot="0">
            <a:off x="905510" y="3564255"/>
            <a:ext cx="2238375" cy="1944370"/>
            <a:chOff x="905510" y="3564255"/>
            <a:chExt cx="2238375" cy="1944370"/>
          </a:xfrm>
        </p:grpSpPr>
        <p:grpSp>
          <p:nvGrpSpPr>
            <p:cNvPr id="12" name="그룹 96"/>
            <p:cNvGrpSpPr>
              <a:grpSpLocks/>
            </p:cNvGrpSpPr>
            <p:nvPr/>
          </p:nvGrpSpPr>
          <p:grpSpPr>
            <a:xfrm rot="0">
              <a:off x="905510" y="3564255"/>
              <a:ext cx="2238375" cy="1944370"/>
              <a:chOff x="905510" y="3564255"/>
              <a:chExt cx="2238375" cy="1944370"/>
            </a:xfrm>
          </p:grpSpPr>
          <p:sp>
            <p:nvSpPr>
              <p:cNvPr id="13" name="Rect 0"/>
              <p:cNvSpPr>
                <a:spLocks/>
              </p:cNvSpPr>
              <p:nvPr/>
            </p:nvSpPr>
            <p:spPr>
              <a:xfrm rot="0">
                <a:off x="905510" y="3563620"/>
                <a:ext cx="2238375" cy="1944370"/>
              </a:xfrm>
              <a:custGeom>
                <a:gdLst>
                  <a:gd fmla="*/ 0 w 694492" name="TX0"/>
                  <a:gd fmla="*/ 0 h 579679" name="TY0"/>
                  <a:gd fmla="*/ 694491 w 694492" name="TX1"/>
                  <a:gd fmla="*/ 0 h 579679" name="TY1"/>
                  <a:gd fmla="*/ 694491 w 694492" name="TX2"/>
                  <a:gd fmla="*/ 579678 h 579679" name="TY2"/>
                  <a:gd fmla="*/ 0 w 694492" name="TX3"/>
                  <a:gd fmla="*/ 579678 h 579679" name="TY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694492" h="579679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vert="horz" anchor="t">
                <a:no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41" name="도형 95"/>
            <p:cNvSpPr>
              <a:spLocks/>
            </p:cNvSpPr>
            <p:nvPr/>
          </p:nvSpPr>
          <p:spPr>
            <a:xfrm rot="0">
              <a:off x="1392555" y="3773805"/>
              <a:ext cx="1259205" cy="1563370"/>
            </a:xfrm>
            <a:custGeom>
              <a:gdLst>
                <a:gd fmla="*/ 0 w 911557" name="TX0"/>
                <a:gd fmla="*/ 0 h 1144649" name="TY0"/>
                <a:gd fmla="*/ 911556 w 911557" name="TX1"/>
                <a:gd fmla="*/ 0 h 1144649" name="TY1"/>
                <a:gd fmla="*/ 911556 w 911557" name="TX2"/>
                <a:gd fmla="*/ 1144648 h 1144649" name="TY2"/>
                <a:gd fmla="*/ 0 w 911557" name="TX3"/>
                <a:gd fmla="*/ 1144648 h 1144649" name="TY3"/>
                <a:gd fmla="*/ 0 w 911557" name="TX4"/>
                <a:gd fmla="*/ 0 h 1144649" name="TY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11557" h="1144649">
                  <a:moveTo>
                    <a:pt x="0" y="0"/>
                  </a:moveTo>
                  <a:lnTo>
                    <a:pt x="911556" y="0"/>
                  </a:lnTo>
                  <a:lnTo>
                    <a:pt x="911556" y="1144648"/>
                  </a:lnTo>
                  <a:lnTo>
                    <a:pt x="0" y="11446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43" name="도형 102"/>
          <p:cNvSpPr>
            <a:spLocks/>
          </p:cNvSpPr>
          <p:nvPr/>
        </p:nvSpPr>
        <p:spPr>
          <a:xfrm rot="0">
            <a:off x="1341120" y="6684010"/>
            <a:ext cx="1342390" cy="1562735"/>
          </a:xfrm>
          <a:custGeom>
            <a:gdLst>
              <a:gd fmla="*/ 0 w 1173557" name="TX0"/>
              <a:gd fmla="*/ 0 h 1173557" name="TY0"/>
              <a:gd fmla="*/ 1173555 w 1173557" name="TX1"/>
              <a:gd fmla="*/ 0 h 1173557" name="TY1"/>
              <a:gd fmla="*/ 1173555 w 1173557" name="TX2"/>
              <a:gd fmla="*/ 1173556 h 1173557" name="TY2"/>
              <a:gd fmla="*/ 0 w 1173557" name="TX3"/>
              <a:gd fmla="*/ 1173556 h 1173557" name="TY3"/>
              <a:gd fmla="*/ 0 w 1173557" name="TX4"/>
              <a:gd fmla="*/ 0 h 1173557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173557" h="1173557">
                <a:moveTo>
                  <a:pt x="0" y="0"/>
                </a:moveTo>
                <a:lnTo>
                  <a:pt x="1173555" y="0"/>
                </a:lnTo>
                <a:lnTo>
                  <a:pt x="1173555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>
            <a:spLocks/>
          </p:cNvSpPr>
          <p:nvPr/>
        </p:nvSpPr>
        <p:spPr>
          <a:xfrm rot="0">
            <a:off x="1476375" y="4323715"/>
            <a:ext cx="13893165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감사합니다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도형 36"/>
          <p:cNvSpPr>
            <a:spLocks/>
          </p:cNvSpPr>
          <p:nvPr/>
        </p:nvSpPr>
        <p:spPr>
          <a:xfrm rot="0">
            <a:off x="11688445" y="4191635"/>
            <a:ext cx="1638300" cy="1644015"/>
          </a:xfrm>
          <a:custGeom>
            <a:gdLst>
              <a:gd fmla="*/ 0 w 1637442" name="TX0"/>
              <a:gd fmla="*/ 0 h 1643418" name="TY0"/>
              <a:gd fmla="*/ 1637441 w 1637442" name="TX1"/>
              <a:gd fmla="*/ 0 h 1643418" name="TY1"/>
              <a:gd fmla="*/ 1637441 w 1637442" name="TX2"/>
              <a:gd fmla="*/ 1643417 h 1643418" name="TY2"/>
              <a:gd fmla="*/ 0 w 1637442" name="TX3"/>
              <a:gd fmla="*/ 1643417 h 1643418" name="TY3"/>
              <a:gd fmla="*/ 0 w 1637442" name="TX4"/>
              <a:gd fmla="*/ 0 h 1643418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637442" h="1643418">
                <a:moveTo>
                  <a:pt x="0" y="0"/>
                </a:moveTo>
                <a:lnTo>
                  <a:pt x="1637441" y="0"/>
                </a:lnTo>
                <a:lnTo>
                  <a:pt x="1637441" y="1643417"/>
                </a:lnTo>
                <a:lnTo>
                  <a:pt x="0" y="1643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83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05510" y="335915"/>
            <a:ext cx="16436340" cy="1906905"/>
            <a:chOff x="905510" y="33591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33591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270" y="59372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1-1</a:t>
            </a: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9000" dirty="0" err="1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주제선정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891540" y="2573655"/>
            <a:ext cx="8044815" cy="1609090"/>
            <a:chOff x="891540" y="2573655"/>
            <a:chExt cx="8044815" cy="1609090"/>
          </a:xfrm>
        </p:grpSpPr>
        <p:grpSp>
          <p:nvGrpSpPr>
            <p:cNvPr id="3" name="Group 3"/>
            <p:cNvGrpSpPr/>
            <p:nvPr/>
          </p:nvGrpSpPr>
          <p:grpSpPr>
            <a:xfrm>
              <a:off x="891540" y="2573655"/>
              <a:ext cx="8044815" cy="1609090"/>
              <a:chOff x="891540" y="2573655"/>
              <a:chExt cx="8044815" cy="16090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891540" y="2573655"/>
                <a:ext cx="8044815" cy="1609090"/>
              </a:xfrm>
              <a:custGeom>
                <a:avLst/>
                <a:gdLst/>
                <a:ahLst/>
                <a:cxnLst/>
                <a:rect l="l" t="t" r="r" b="b"/>
                <a:pathLst>
                  <a:path w="5996027" h="2465035">
                    <a:moveTo>
                      <a:pt x="0" y="0"/>
                    </a:moveTo>
                    <a:lnTo>
                      <a:pt x="5996027" y="0"/>
                    </a:lnTo>
                    <a:lnTo>
                      <a:pt x="5996027" y="2465035"/>
                    </a:lnTo>
                    <a:lnTo>
                      <a:pt x="0" y="2465035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EEEEEE"/>
                </a:solidFill>
              </a:ln>
            </p:spPr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080" y="2797810"/>
              <a:ext cx="7497445" cy="1082040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66" name="그룹 65"/>
          <p:cNvGrpSpPr/>
          <p:nvPr/>
        </p:nvGrpSpPr>
        <p:grpSpPr>
          <a:xfrm>
            <a:off x="891540" y="4511040"/>
            <a:ext cx="8046085" cy="1609090"/>
            <a:chOff x="891540" y="4511040"/>
            <a:chExt cx="8046085" cy="1609090"/>
          </a:xfrm>
        </p:grpSpPr>
        <p:grpSp>
          <p:nvGrpSpPr>
            <p:cNvPr id="63" name="Group 3"/>
            <p:cNvGrpSpPr/>
            <p:nvPr/>
          </p:nvGrpSpPr>
          <p:grpSpPr>
            <a:xfrm>
              <a:off x="891540" y="4511040"/>
              <a:ext cx="8046085" cy="1609090"/>
              <a:chOff x="891540" y="4511040"/>
              <a:chExt cx="8046085" cy="1609090"/>
            </a:xfrm>
          </p:grpSpPr>
          <p:sp>
            <p:nvSpPr>
              <p:cNvPr id="64" name="Freeform 4"/>
              <p:cNvSpPr/>
              <p:nvPr/>
            </p:nvSpPr>
            <p:spPr>
              <a:xfrm>
                <a:off x="891540" y="4511040"/>
                <a:ext cx="8046085" cy="1609090"/>
              </a:xfrm>
              <a:custGeom>
                <a:avLst/>
                <a:gdLst/>
                <a:ahLst/>
                <a:cxnLst/>
                <a:rect l="l" t="t" r="r" b="b"/>
                <a:pathLst>
                  <a:path w="5996027" h="2465035">
                    <a:moveTo>
                      <a:pt x="0" y="0"/>
                    </a:moveTo>
                    <a:lnTo>
                      <a:pt x="5996027" y="0"/>
                    </a:lnTo>
                    <a:lnTo>
                      <a:pt x="5996027" y="2465035"/>
                    </a:lnTo>
                    <a:lnTo>
                      <a:pt x="0" y="2465035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EEEEEE"/>
                </a:solidFill>
              </a:ln>
            </p:spPr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210" y="4711700"/>
              <a:ext cx="6954520" cy="1074420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71" name="그룹 70"/>
          <p:cNvGrpSpPr/>
          <p:nvPr/>
        </p:nvGrpSpPr>
        <p:grpSpPr>
          <a:xfrm>
            <a:off x="891540" y="6448425"/>
            <a:ext cx="8046085" cy="1609090"/>
            <a:chOff x="891540" y="6448425"/>
            <a:chExt cx="8046085" cy="1609090"/>
          </a:xfrm>
        </p:grpSpPr>
        <p:sp>
          <p:nvSpPr>
            <p:cNvPr id="69" name="Freeform 4"/>
            <p:cNvSpPr/>
            <p:nvPr/>
          </p:nvSpPr>
          <p:spPr>
            <a:xfrm>
              <a:off x="891540" y="6448425"/>
              <a:ext cx="8046085" cy="1609090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EEEEEE"/>
              </a:solidFill>
            </a:ln>
          </p:spPr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165" y="6667500"/>
              <a:ext cx="6992620" cy="1037590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70" name="그룹 69"/>
          <p:cNvGrpSpPr/>
          <p:nvPr/>
        </p:nvGrpSpPr>
        <p:grpSpPr>
          <a:xfrm>
            <a:off x="891540" y="8385810"/>
            <a:ext cx="8046085" cy="1609090"/>
            <a:chOff x="891540" y="8385810"/>
            <a:chExt cx="8046085" cy="1609090"/>
          </a:xfrm>
        </p:grpSpPr>
        <p:sp>
          <p:nvSpPr>
            <p:cNvPr id="68" name="Freeform 4"/>
            <p:cNvSpPr/>
            <p:nvPr/>
          </p:nvSpPr>
          <p:spPr>
            <a:xfrm>
              <a:off x="891540" y="8385810"/>
              <a:ext cx="8046085" cy="1609090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EEEEEE"/>
              </a:solidFill>
            </a:ln>
          </p:spPr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8750" y="8586470"/>
              <a:ext cx="6935470" cy="1096645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9303385" y="3557270"/>
            <a:ext cx="8038465" cy="1269365"/>
            <a:chOff x="9303385" y="3557270"/>
            <a:chExt cx="8038465" cy="1269365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9303385" y="3557270"/>
              <a:ext cx="8038465" cy="1269365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9716770" y="3922395"/>
              <a:ext cx="7324090" cy="538480"/>
              <a:chOff x="9716770" y="3922395"/>
              <a:chExt cx="7324090" cy="538480"/>
            </a:xfrm>
          </p:grpSpPr>
          <p:sp>
            <p:nvSpPr>
              <p:cNvPr id="73" name="TextBox 12"/>
              <p:cNvSpPr txBox="1"/>
              <p:nvPr/>
            </p:nvSpPr>
            <p:spPr>
              <a:xfrm>
                <a:off x="10100945" y="3922395"/>
                <a:ext cx="6940550" cy="5384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199"/>
                  </a:lnSpc>
                </a:pPr>
                <a:r>
                  <a:rPr lang="ko-KR" altLang="en-US" sz="2999" dirty="0" err="1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국민생선</a:t>
                </a:r>
                <a:r>
                  <a:rPr lang="ko-KR" altLang="en-US" sz="2999" dirty="0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고등어의 어획량 감소</a:t>
                </a:r>
                <a:endParaRPr lang="en-US" altLang="ko-KR" sz="2999" dirty="0" smtClean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74" name="Group 13"/>
              <p:cNvGrpSpPr/>
              <p:nvPr/>
            </p:nvGrpSpPr>
            <p:grpSpPr>
              <a:xfrm flipV="1">
                <a:off x="9716770" y="4053840"/>
                <a:ext cx="259080" cy="259080"/>
                <a:chOff x="9716770" y="4053840"/>
                <a:chExt cx="259080" cy="259080"/>
              </a:xfrm>
            </p:grpSpPr>
            <p:sp>
              <p:nvSpPr>
                <p:cNvPr id="75" name="Freeform 14"/>
                <p:cNvSpPr/>
                <p:nvPr/>
              </p:nvSpPr>
              <p:spPr>
                <a:xfrm>
                  <a:off x="9716770" y="4053840"/>
                  <a:ext cx="259080" cy="25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9303385" y="5490210"/>
            <a:ext cx="8038465" cy="1269365"/>
            <a:chOff x="9303385" y="5490210"/>
            <a:chExt cx="8038465" cy="1269365"/>
          </a:xfrm>
        </p:grpSpPr>
        <p:sp>
          <p:nvSpPr>
            <p:cNvPr id="25" name="모서리가 둥근 직사각형 24"/>
            <p:cNvSpPr>
              <a:spLocks/>
            </p:cNvSpPr>
            <p:nvPr/>
          </p:nvSpPr>
          <p:spPr>
            <a:xfrm rot="0">
              <a:off x="9303385" y="5490210"/>
              <a:ext cx="8039100" cy="127000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9716770" y="5856605"/>
              <a:ext cx="7324725" cy="532765"/>
              <a:chOff x="9716770" y="5856605"/>
              <a:chExt cx="7324725" cy="532765"/>
            </a:xfrm>
          </p:grpSpPr>
          <p:sp>
            <p:nvSpPr>
              <p:cNvPr id="27" name="TextBox 12"/>
              <p:cNvSpPr txBox="1">
                <a:spLocks/>
              </p:cNvSpPr>
              <p:nvPr/>
            </p:nvSpPr>
            <p:spPr>
              <a:xfrm rot="0">
                <a:off x="10100945" y="5856605"/>
                <a:ext cx="6941185" cy="533400"/>
              </a:xfrm>
              <a:prstGeom prst="rect"/>
            </p:spPr>
            <p:txBody>
              <a:bodyPr wrap="square" lIns="0" tIns="0" rIns="0" bIns="0" numCol="1" vert="horz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r>
                  <a:rPr lang="ko-KR" altLang="en-US" sz="2995">
                    <a:latin typeface="HY견고딕" charset="0"/>
                    <a:ea typeface="HY견고딕" charset="0"/>
                  </a:rPr>
                  <a:t>가격 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증가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는 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어획량 감소 원인</a:t>
                </a:r>
                <a:r>
                  <a:rPr lang="en-US" altLang="ko-KR" sz="2995">
                    <a:latin typeface="HY견고딕" charset="0"/>
                    <a:ea typeface="HY견고딕" charset="0"/>
                  </a:rPr>
                  <a:t>?</a:t>
                </a:r>
                <a:endParaRPr lang="ko-KR" altLang="en-US" sz="2995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29" name="Group 13"/>
              <p:cNvGrpSpPr/>
              <p:nvPr/>
            </p:nvGrpSpPr>
            <p:grpSpPr>
              <a:xfrm>
                <a:off x="9716770" y="5988050"/>
                <a:ext cx="259080" cy="259080"/>
                <a:chOff x="9716770" y="5988050"/>
                <a:chExt cx="259080" cy="259080"/>
              </a:xfrm>
            </p:grpSpPr>
            <p:sp>
              <p:nvSpPr>
                <p:cNvPr id="30" name="Freeform 14"/>
                <p:cNvSpPr>
                  <a:spLocks/>
                </p:cNvSpPr>
                <p:nvPr/>
              </p:nvSpPr>
              <p:spPr>
                <a:xfrm rot="21600000" flipV="1">
                  <a:off x="9716770" y="5988050"/>
                  <a:ext cx="259715" cy="259715"/>
                </a:xfrm>
                <a:custGeom>
                  <a:gdLst>
                    <a:gd fmla="*/ 3175000 w 6350001" name="TX0"/>
                    <a:gd fmla="*/ 0 h 6350001" name="TY0"/>
                    <a:gd fmla="*/ 0 w 6350001" name="TX1"/>
                    <a:gd fmla="*/ 3175000 h 6350001" name="TY1"/>
                    <a:gd fmla="*/ 3175000 w 6350001" name="TX2"/>
                    <a:gd fmla="*/ 6350000 h 6350001" name="TY2"/>
                    <a:gd fmla="*/ 6350000 w 6350001" name="TX3"/>
                    <a:gd fmla="*/ 3175000 h 6350001" name="TY3"/>
                    <a:gd fmla="*/ 3175000 w 6350001" name="TX4"/>
                    <a:gd fmla="*/ 0 h 6350001" name="TY4"/>
                  </a:gdLst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1" h="6350001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wrap="square" lIns="0" tIns="0" rIns="0" bIns="0" vert="horz" anchor="t">
                  <a:noAutofit/>
                </a:bodyPr>
                <a:lstStyle/>
                <a:p>
                  <a:pPr marL="0" indent="0"/>
                  <a:endParaRPr lang="ko-KR" altLang="en-US"/>
                </a:p>
              </p:txBody>
            </p:sp>
          </p:grpSp>
        </p:grpSp>
      </p:grpSp>
      <p:grpSp>
        <p:nvGrpSpPr>
          <p:cNvPr id="9" name="그룹 8"/>
          <p:cNvGrpSpPr/>
          <p:nvPr/>
        </p:nvGrpSpPr>
        <p:grpSpPr>
          <a:xfrm>
            <a:off x="9303385" y="7423150"/>
            <a:ext cx="8038465" cy="1269365"/>
            <a:chOff x="9303385" y="7423150"/>
            <a:chExt cx="8038465" cy="1269365"/>
          </a:xfrm>
        </p:grpSpPr>
        <p:sp>
          <p:nvSpPr>
            <p:cNvPr id="31" name="모서리가 둥근 직사각형 30"/>
            <p:cNvSpPr>
              <a:spLocks/>
            </p:cNvSpPr>
            <p:nvPr/>
          </p:nvSpPr>
          <p:spPr>
            <a:xfrm rot="0">
              <a:off x="9303385" y="7423150"/>
              <a:ext cx="8039100" cy="127000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9716770" y="7789545"/>
              <a:ext cx="7324725" cy="532765"/>
              <a:chOff x="9716770" y="7789545"/>
              <a:chExt cx="7324725" cy="532765"/>
            </a:xfrm>
          </p:grpSpPr>
          <p:sp>
            <p:nvSpPr>
              <p:cNvPr id="34" name="TextBox 12"/>
              <p:cNvSpPr txBox="1">
                <a:spLocks/>
              </p:cNvSpPr>
              <p:nvPr/>
            </p:nvSpPr>
            <p:spPr>
              <a:xfrm rot="0">
                <a:off x="10100945" y="7789545"/>
                <a:ext cx="6941185" cy="533400"/>
              </a:xfrm>
              <a:prstGeom prst="rect"/>
            </p:spPr>
            <p:txBody>
              <a:bodyPr wrap="square" lIns="0" tIns="0" rIns="0" bIns="0" numCol="1" vert="horz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endParaRPr lang="ko-KR" altLang="en-US" sz="2995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35" name="Group 13"/>
              <p:cNvGrpSpPr/>
              <p:nvPr/>
            </p:nvGrpSpPr>
            <p:grpSpPr>
              <a:xfrm>
                <a:off x="9716770" y="7920355"/>
                <a:ext cx="259080" cy="259080"/>
                <a:chOff x="9716770" y="7920355"/>
                <a:chExt cx="259080" cy="259080"/>
              </a:xfrm>
            </p:grpSpPr>
            <p:sp>
              <p:nvSpPr>
                <p:cNvPr id="36" name="Freeform 14"/>
                <p:cNvSpPr>
                  <a:spLocks/>
                </p:cNvSpPr>
                <p:nvPr/>
              </p:nvSpPr>
              <p:spPr>
                <a:xfrm rot="21600000" flipV="1">
                  <a:off x="9716770" y="7920355"/>
                  <a:ext cx="259715" cy="259715"/>
                </a:xfrm>
                <a:custGeom>
                  <a:gdLst>
                    <a:gd fmla="*/ 3175000 w 6350001" name="TX0"/>
                    <a:gd fmla="*/ 0 h 6350001" name="TY0"/>
                    <a:gd fmla="*/ 0 w 6350001" name="TX1"/>
                    <a:gd fmla="*/ 3175000 h 6350001" name="TY1"/>
                    <a:gd fmla="*/ 3175000 w 6350001" name="TX2"/>
                    <a:gd fmla="*/ 6350000 h 6350001" name="TY2"/>
                    <a:gd fmla="*/ 6350000 w 6350001" name="TX3"/>
                    <a:gd fmla="*/ 3175000 h 6350001" name="TY3"/>
                    <a:gd fmla="*/ 3175000 w 6350001" name="TX4"/>
                    <a:gd fmla="*/ 0 h 6350001" name="TY4"/>
                  </a:gdLst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1" h="6350001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wrap="square" lIns="0" tIns="0" rIns="0" bIns="0" vert="horz" anchor="t">
                  <a:noAutofit/>
                </a:bodyPr>
                <a:lstStyle/>
                <a:p>
                  <a:pPr marL="0" indent="0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3971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4" name="Freeform 4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>
            <a:spLocks/>
          </p:cNvSpPr>
          <p:nvPr/>
        </p:nvSpPr>
        <p:spPr>
          <a:xfrm rot="0">
            <a:off x="905510" y="2924175"/>
            <a:ext cx="16436975" cy="7093585"/>
          </a:xfrm>
          <a:custGeom>
            <a:gdLst>
              <a:gd fmla="*/ 0 w 5996028" name="TX0"/>
              <a:gd fmla="*/ 0 h 2104517" name="TY0"/>
              <a:gd fmla="*/ 5996027 w 5996028" name="TX1"/>
              <a:gd fmla="*/ 0 h 2104517" name="TY1"/>
              <a:gd fmla="*/ 5996027 w 5996028" name="TX2"/>
              <a:gd fmla="*/ 2104516 h 2104517" name="TY2"/>
              <a:gd fmla="*/ 0 w 5996028" name="TX3"/>
              <a:gd fmla="*/ 2104516 h 2104517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7160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4111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351895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7780" y="915670"/>
            <a:ext cx="1207452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1-2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 발 환 경</a:t>
            </a:r>
          </a:p>
        </p:txBody>
      </p:sp>
      <p:sp>
        <p:nvSpPr>
          <p:cNvPr id="9" name="Freeform 9"/>
          <p:cNvSpPr/>
          <p:nvPr/>
        </p:nvSpPr>
        <p:spPr>
          <a:xfrm>
            <a:off x="-1793240" y="8491855"/>
            <a:ext cx="4585335" cy="162560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41794">
            <a:off x="8923020" y="-17907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945" y="3867150"/>
            <a:ext cx="1400175" cy="5340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050" y="4754245"/>
            <a:ext cx="2819400" cy="2819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45" y="6272530"/>
            <a:ext cx="1565275" cy="7829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3862705"/>
            <a:ext cx="1638935" cy="8191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585" y="7741285"/>
            <a:ext cx="978535" cy="9785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4813935"/>
            <a:ext cx="2414270" cy="2698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10" y="5847080"/>
            <a:ext cx="1296670" cy="10356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55" y="4570095"/>
            <a:ext cx="3187065" cy="3187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30" y="4146550"/>
            <a:ext cx="897890" cy="8978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25" y="8148955"/>
            <a:ext cx="1651635" cy="16516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10" y="7253605"/>
            <a:ext cx="1845945" cy="7727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85" y="7346950"/>
            <a:ext cx="1739265" cy="6794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4714240"/>
            <a:ext cx="3015615" cy="688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65" y="4782185"/>
            <a:ext cx="1162050" cy="552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95" y="7454900"/>
            <a:ext cx="1406525" cy="79121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10" y="63442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30" y="5085715"/>
            <a:ext cx="1066800" cy="7556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682865"/>
            <a:ext cx="1673860" cy="55816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4" t="34874" r="20856" b="30252"/>
          <a:stretch/>
        </p:blipFill>
        <p:spPr>
          <a:xfrm>
            <a:off x="14059535" y="3843020"/>
            <a:ext cx="1409065" cy="84391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715" y="6447790"/>
            <a:ext cx="1647825" cy="3683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30" y="3721735"/>
            <a:ext cx="1614170" cy="9925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5328285"/>
            <a:ext cx="504190" cy="66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490" y="3238500"/>
            <a:ext cx="15795020" cy="3535020"/>
            <a:chOff x="0" y="0"/>
            <a:chExt cx="5762066" cy="128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855" y="4310685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구성도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7"/>
          <p:cNvSpPr/>
          <p:nvPr/>
        </p:nvSpPr>
        <p:spPr>
          <a:xfrm>
            <a:off x="13313828" y="5447630"/>
            <a:ext cx="5070977" cy="4831257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2961005"/>
            <a:ext cx="16436340" cy="6757035"/>
            <a:chOff x="905510" y="2961005"/>
            <a:chExt cx="16436340" cy="6757035"/>
          </a:xfrm>
        </p:grpSpPr>
        <p:sp>
          <p:nvSpPr>
            <p:cNvPr id="4" name="Freeform 4"/>
            <p:cNvSpPr>
              <a:spLocks/>
            </p:cNvSpPr>
            <p:nvPr/>
          </p:nvSpPr>
          <p:spPr>
            <a:xfrm rot="0">
              <a:off x="905510" y="2961005"/>
              <a:ext cx="16436975" cy="6757670"/>
            </a:xfrm>
            <a:custGeom>
              <a:gdLst>
                <a:gd fmla="*/ 0 w 5996028" name="TX0"/>
                <a:gd fmla="*/ 0 h 2465036" name="TY0"/>
                <a:gd fmla="*/ 5996027 w 5996028" name="TX1"/>
                <a:gd fmla="*/ 0 h 2465036" name="TY1"/>
                <a:gd fmla="*/ 5996027 w 5996028" name="TX2"/>
                <a:gd fmla="*/ 2465035 h 2465036" name="TY2"/>
                <a:gd fmla="*/ 0 w 5996028" name="TX3"/>
                <a:gd fmla="*/ 2465035 h 24650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2465036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4918075"/>
            <a:ext cx="1800225" cy="702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3741420"/>
            <a:ext cx="1800225" cy="7537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7322185"/>
            <a:ext cx="1800225" cy="410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6043930"/>
            <a:ext cx="1800225" cy="85598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162300" y="411861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62300" y="525018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162300" y="638175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162300" y="751332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000500" y="4104640"/>
            <a:ext cx="0" cy="45408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162300" y="8645525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155940"/>
            <a:ext cx="1614170" cy="992505"/>
          </a:xfrm>
          <a:prstGeom prst="rect">
            <a:avLst/>
          </a:prstGeom>
        </p:spPr>
      </p:pic>
      <p:sp>
        <p:nvSpPr>
          <p:cNvPr id="31" name="TextBox 20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구성도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6"/>
          <a:stretch/>
        </p:blipFill>
        <p:spPr>
          <a:xfrm>
            <a:off x="7697470" y="5960110"/>
            <a:ext cx="1205230" cy="89471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000500" y="6381750"/>
            <a:ext cx="1181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35" y="5165090"/>
            <a:ext cx="1087120" cy="1087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10" y="6610985"/>
            <a:ext cx="999490" cy="11525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225" y="5661660"/>
            <a:ext cx="1278255" cy="1278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18840" y="6562725"/>
            <a:ext cx="245554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53200" y="6407150"/>
            <a:ext cx="961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7703820" y="4746625"/>
            <a:ext cx="5783580" cy="324231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80" y="6301105"/>
            <a:ext cx="1565275" cy="7829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640" y="4746625"/>
            <a:ext cx="1638935" cy="8191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505" y="71570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5" y="5576570"/>
            <a:ext cx="1066800" cy="7556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65" y="7054215"/>
            <a:ext cx="504190" cy="669925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>
            <a:off x="89154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3300" y="4032885"/>
            <a:ext cx="66357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전처리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Model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학습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예측결과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저장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13538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383665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385" y="4891405"/>
            <a:ext cx="2819400" cy="2819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4143990" y="8002905"/>
            <a:ext cx="304419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React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가시화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490" y="3238500"/>
            <a:ext cx="15795020" cy="3535020"/>
            <a:chOff x="0" y="0"/>
            <a:chExt cx="5762066" cy="128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7"/>
          <p:cNvSpPr txBox="1"/>
          <p:nvPr/>
        </p:nvSpPr>
        <p:spPr>
          <a:xfrm>
            <a:off x="2197855" y="3542630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 석 과 정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53925" y="4967910"/>
            <a:ext cx="4592563" cy="495300"/>
            <a:chOff x="0" y="-50800"/>
            <a:chExt cx="6123417" cy="660400"/>
          </a:xfrm>
        </p:grpSpPr>
        <p:sp>
          <p:nvSpPr>
            <p:cNvPr id="12" name="TextBox 11"/>
            <p:cNvSpPr txBox="1"/>
            <p:nvPr/>
          </p:nvSpPr>
          <p:spPr>
            <a:xfrm>
              <a:off x="0" y="-9525"/>
              <a:ext cx="68236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2363" y="-50800"/>
              <a:ext cx="5441054" cy="62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수집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53925" y="5744188"/>
            <a:ext cx="4592563" cy="495300"/>
            <a:chOff x="0" y="-50800"/>
            <a:chExt cx="6123417" cy="660400"/>
          </a:xfrm>
        </p:grpSpPr>
        <p:sp>
          <p:nvSpPr>
            <p:cNvPr id="15" name="TextBox 14"/>
            <p:cNvSpPr txBox="1"/>
            <p:nvPr/>
          </p:nvSpPr>
          <p:spPr>
            <a:xfrm>
              <a:off x="0" y="-9525"/>
              <a:ext cx="68236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2363" y="-50800"/>
              <a:ext cx="5441054" cy="62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분석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0" name="Group 10"/>
          <p:cNvGrpSpPr/>
          <p:nvPr/>
        </p:nvGrpSpPr>
        <p:grpSpPr>
          <a:xfrm>
            <a:off x="9677400" y="4967910"/>
            <a:ext cx="4592563" cy="495300"/>
            <a:chOff x="0" y="-50800"/>
            <a:chExt cx="6123417" cy="660400"/>
          </a:xfrm>
        </p:grpSpPr>
        <p:sp>
          <p:nvSpPr>
            <p:cNvPr id="21" name="TextBox 20"/>
            <p:cNvSpPr txBox="1"/>
            <p:nvPr/>
          </p:nvSpPr>
          <p:spPr>
            <a:xfrm>
              <a:off x="0" y="-9525"/>
              <a:ext cx="68236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2363" y="-50800"/>
              <a:ext cx="5441054" cy="625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3" name="Freeform 13"/>
          <p:cNvSpPr/>
          <p:nvPr/>
        </p:nvSpPr>
        <p:spPr>
          <a:xfrm>
            <a:off x="0" y="5295900"/>
            <a:ext cx="4542403" cy="4976735"/>
          </a:xfrm>
          <a:custGeom>
            <a:avLst/>
            <a:gdLst/>
            <a:ahLst/>
            <a:cxnLst/>
            <a:rect l="l" t="t" r="r" b="b"/>
            <a:pathLst>
              <a:path w="1889198" h="2069838">
                <a:moveTo>
                  <a:pt x="0" y="0"/>
                </a:moveTo>
                <a:lnTo>
                  <a:pt x="1889197" y="0"/>
                </a:lnTo>
                <a:lnTo>
                  <a:pt x="1889197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5"/>
          <p:cNvSpPr/>
          <p:nvPr/>
        </p:nvSpPr>
        <p:spPr>
          <a:xfrm>
            <a:off x="13834343" y="5330201"/>
            <a:ext cx="4453657" cy="4918699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559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16444937" cy="1906519"/>
            <a:chOff x="0" y="0"/>
            <a:chExt cx="5999157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917134"/>
            <a:ext cx="5135310" cy="5757653"/>
            <a:chOff x="0" y="0"/>
            <a:chExt cx="1873375" cy="21004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393239" y="2917134"/>
            <a:ext cx="5461493" cy="5757653"/>
            <a:chOff x="0" y="0"/>
            <a:chExt cx="1992367" cy="21004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2367" cy="2100407"/>
            </a:xfrm>
            <a:custGeom>
              <a:avLst/>
              <a:gdLst/>
              <a:ahLst/>
              <a:cxnLst/>
              <a:rect l="l" t="t" r="r" b="b"/>
              <a:pathLst>
                <a:path w="1992367" h="210040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215122" y="2917134"/>
            <a:ext cx="5135310" cy="5757653"/>
            <a:chOff x="0" y="0"/>
            <a:chExt cx="1873375" cy="21004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71113" y="5143500"/>
            <a:ext cx="4404073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</a:t>
            </a:r>
            <a:r>
              <a:rPr lang="en-US" altLang="ko-KR" sz="21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갈치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참조기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생산량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KAMIS</a:t>
            </a:r>
            <a:endParaRPr lang="en-US" sz="2199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 일별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산지 가격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23192" y="-16682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71113" y="915139"/>
            <a:ext cx="128323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3-1</a:t>
            </a: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3" y="3715190"/>
            <a:ext cx="2520000" cy="10548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52" y="3597224"/>
            <a:ext cx="2520000" cy="11980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68" y="3750500"/>
            <a:ext cx="2520000" cy="98417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56" y="3954917"/>
            <a:ext cx="2520000" cy="57534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200" y="3468042"/>
            <a:ext cx="2520000" cy="1549092"/>
          </a:xfrm>
          <a:prstGeom prst="rect">
            <a:avLst/>
          </a:prstGeom>
        </p:spPr>
      </p:pic>
      <p:sp>
        <p:nvSpPr>
          <p:cNvPr id="29" name="TextBox 13"/>
          <p:cNvSpPr txBox="1"/>
          <p:nvPr/>
        </p:nvSpPr>
        <p:spPr>
          <a:xfrm>
            <a:off x="6946300" y="5088090"/>
            <a:ext cx="4404073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한국해양자료센터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수심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30m &amp; 50m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수온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염분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용존산소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데이터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기상청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일일 데이터 수집</a:t>
            </a:r>
            <a:endParaRPr lang="en-US" sz="2199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2616163" y="5953724"/>
            <a:ext cx="4404073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한국해양수산개발원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국가별 고등어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수입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수출량 데이터 수집</a:t>
            </a: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28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31</Pages>
  <Paragraphs>226</Paragraphs>
  <Words>823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it</dc:creator>
  <cp:lastModifiedBy>leejaehyeon</cp:lastModifiedBy>
  <dc:title>남색 흰색 검은색 낙서와 끄적임 사업 계획 비즈니스 프레젠테이션</dc:title>
  <cp:version>10.105.224.52366</cp:version>
  <dcterms:modified xsi:type="dcterms:W3CDTF">2024-04-02T07:40:27Z</dcterms:modified>
</cp:coreProperties>
</file>